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90" r:id="rId16"/>
    <p:sldId id="289" r:id="rId17"/>
    <p:sldId id="291" r:id="rId18"/>
    <p:sldId id="293" r:id="rId19"/>
    <p:sldId id="294" r:id="rId20"/>
    <p:sldId id="292" r:id="rId21"/>
    <p:sldId id="270" r:id="rId22"/>
    <p:sldId id="271" r:id="rId23"/>
    <p:sldId id="272" r:id="rId24"/>
    <p:sldId id="273" r:id="rId25"/>
    <p:sldId id="300" r:id="rId26"/>
    <p:sldId id="274" r:id="rId27"/>
    <p:sldId id="275" r:id="rId28"/>
    <p:sldId id="276" r:id="rId29"/>
    <p:sldId id="277" r:id="rId30"/>
    <p:sldId id="278" r:id="rId31"/>
    <p:sldId id="295" r:id="rId32"/>
    <p:sldId id="296" r:id="rId33"/>
    <p:sldId id="297" r:id="rId34"/>
    <p:sldId id="298" r:id="rId35"/>
    <p:sldId id="299" r:id="rId36"/>
    <p:sldId id="282" r:id="rId37"/>
    <p:sldId id="280" r:id="rId38"/>
    <p:sldId id="283" r:id="rId39"/>
    <p:sldId id="284" r:id="rId40"/>
    <p:sldId id="285" r:id="rId41"/>
    <p:sldId id="287" r:id="rId42"/>
    <p:sldId id="288" r:id="rId43"/>
    <p:sldId id="286" r:id="rId44"/>
    <p:sldId id="279" r:id="rId4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3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_rels/data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_rels/drawing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0A3A22-768F-477E-BEE1-3CEF5C2EBFA2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AE244B0C-6495-42A7-85CB-F6B9103D12F2}">
      <dgm:prSet/>
      <dgm:spPr/>
      <dgm:t>
        <a:bodyPr/>
        <a:lstStyle/>
        <a:p>
          <a:pPr rtl="0"/>
          <a:r>
            <a:rPr lang="it-IT" dirty="0" smtClean="0"/>
            <a:t>SerT Rho </a:t>
          </a:r>
        </a:p>
        <a:p>
          <a:pPr rtl="0"/>
          <a:r>
            <a:rPr lang="it-IT" dirty="0" smtClean="0"/>
            <a:t>2009 </a:t>
          </a:r>
          <a:r>
            <a:rPr lang="it-IT" b="1" dirty="0" smtClean="0">
              <a:solidFill>
                <a:srgbClr val="C00000"/>
              </a:solidFill>
            </a:rPr>
            <a:t>351</a:t>
          </a:r>
        </a:p>
        <a:p>
          <a:pPr rtl="0"/>
          <a:r>
            <a:rPr lang="it-IT" dirty="0" smtClean="0"/>
            <a:t>2010 </a:t>
          </a:r>
          <a:r>
            <a:rPr lang="it-IT" b="1" dirty="0" smtClean="0">
              <a:solidFill>
                <a:srgbClr val="C00000"/>
              </a:solidFill>
            </a:rPr>
            <a:t>386</a:t>
          </a:r>
          <a:endParaRPr lang="it-IT" b="1" dirty="0">
            <a:solidFill>
              <a:srgbClr val="C00000"/>
            </a:solidFill>
          </a:endParaRPr>
        </a:p>
      </dgm:t>
    </dgm:pt>
    <dgm:pt modelId="{B77ECE93-B840-4075-B14F-2E18FF470CD0}" type="parTrans" cxnId="{09C6C9EF-2414-4B52-BB91-8F080E013720}">
      <dgm:prSet/>
      <dgm:spPr/>
      <dgm:t>
        <a:bodyPr/>
        <a:lstStyle/>
        <a:p>
          <a:endParaRPr lang="it-IT"/>
        </a:p>
      </dgm:t>
    </dgm:pt>
    <dgm:pt modelId="{18290C1D-7CC6-4DE9-83B4-1B1CC55F1990}" type="sibTrans" cxnId="{09C6C9EF-2414-4B52-BB91-8F080E013720}">
      <dgm:prSet/>
      <dgm:spPr/>
      <dgm:t>
        <a:bodyPr/>
        <a:lstStyle/>
        <a:p>
          <a:endParaRPr lang="it-IT"/>
        </a:p>
      </dgm:t>
    </dgm:pt>
    <dgm:pt modelId="{9CE43096-80E1-4C1E-A04D-749EB3FAEE24}">
      <dgm:prSet/>
      <dgm:spPr/>
      <dgm:t>
        <a:bodyPr/>
        <a:lstStyle/>
        <a:p>
          <a:pPr rtl="0"/>
          <a:r>
            <a:rPr lang="it-IT" dirty="0" smtClean="0"/>
            <a:t>SerT Corsico </a:t>
          </a:r>
        </a:p>
        <a:p>
          <a:pPr rtl="0"/>
          <a:r>
            <a:rPr lang="it-IT" dirty="0" smtClean="0"/>
            <a:t>2009 </a:t>
          </a:r>
          <a:r>
            <a:rPr lang="it-IT" b="1" dirty="0" smtClean="0">
              <a:solidFill>
                <a:srgbClr val="C00000"/>
              </a:solidFill>
            </a:rPr>
            <a:t>304</a:t>
          </a:r>
          <a:r>
            <a:rPr lang="it-IT" dirty="0" smtClean="0"/>
            <a:t> </a:t>
          </a:r>
        </a:p>
        <a:p>
          <a:pPr rtl="0"/>
          <a:r>
            <a:rPr lang="it-IT" dirty="0" smtClean="0"/>
            <a:t>2010 </a:t>
          </a:r>
          <a:r>
            <a:rPr lang="it-IT" b="1" dirty="0" smtClean="0">
              <a:solidFill>
                <a:srgbClr val="C00000"/>
              </a:solidFill>
            </a:rPr>
            <a:t>314</a:t>
          </a:r>
          <a:endParaRPr lang="it-IT" b="1" dirty="0">
            <a:solidFill>
              <a:srgbClr val="C00000"/>
            </a:solidFill>
          </a:endParaRPr>
        </a:p>
      </dgm:t>
    </dgm:pt>
    <dgm:pt modelId="{14E30295-6BBA-415F-85A4-C655E737229D}" type="parTrans" cxnId="{399DC5AF-77FE-4C1F-B205-E17AE6A4F9D8}">
      <dgm:prSet/>
      <dgm:spPr/>
      <dgm:t>
        <a:bodyPr/>
        <a:lstStyle/>
        <a:p>
          <a:endParaRPr lang="it-IT"/>
        </a:p>
      </dgm:t>
    </dgm:pt>
    <dgm:pt modelId="{3282B567-49A1-44BE-B5E8-A656D2B761A4}" type="sibTrans" cxnId="{399DC5AF-77FE-4C1F-B205-E17AE6A4F9D8}">
      <dgm:prSet/>
      <dgm:spPr/>
      <dgm:t>
        <a:bodyPr/>
        <a:lstStyle/>
        <a:p>
          <a:endParaRPr lang="it-IT"/>
        </a:p>
      </dgm:t>
    </dgm:pt>
    <dgm:pt modelId="{F218C04D-8ED2-43FA-BDDC-1B7E970A8F8E}">
      <dgm:prSet/>
      <dgm:spPr/>
      <dgm:t>
        <a:bodyPr/>
        <a:lstStyle/>
        <a:p>
          <a:pPr rtl="0"/>
          <a:r>
            <a:rPr lang="it-IT" dirty="0" smtClean="0"/>
            <a:t>SerT Parabiago </a:t>
          </a:r>
        </a:p>
        <a:p>
          <a:pPr rtl="0"/>
          <a:r>
            <a:rPr lang="it-IT" dirty="0" smtClean="0"/>
            <a:t>2009 </a:t>
          </a:r>
          <a:r>
            <a:rPr lang="it-IT" b="1" dirty="0" smtClean="0">
              <a:solidFill>
                <a:srgbClr val="C00000"/>
              </a:solidFill>
            </a:rPr>
            <a:t>533</a:t>
          </a:r>
          <a:r>
            <a:rPr lang="it-IT" dirty="0" smtClean="0"/>
            <a:t> </a:t>
          </a:r>
        </a:p>
        <a:p>
          <a:pPr rtl="0"/>
          <a:r>
            <a:rPr lang="it-IT" dirty="0" smtClean="0"/>
            <a:t>2010 </a:t>
          </a:r>
          <a:r>
            <a:rPr lang="it-IT" b="1" dirty="0" smtClean="0">
              <a:solidFill>
                <a:srgbClr val="C00000"/>
              </a:solidFill>
            </a:rPr>
            <a:t>513</a:t>
          </a:r>
          <a:endParaRPr lang="it-IT" b="1" dirty="0">
            <a:solidFill>
              <a:srgbClr val="C00000"/>
            </a:solidFill>
          </a:endParaRPr>
        </a:p>
      </dgm:t>
    </dgm:pt>
    <dgm:pt modelId="{BDD80B37-DFDA-4C9A-A529-645A85115F46}" type="parTrans" cxnId="{53022C5F-9C8F-4220-9BB4-18BBAEBD295A}">
      <dgm:prSet/>
      <dgm:spPr/>
      <dgm:t>
        <a:bodyPr/>
        <a:lstStyle/>
        <a:p>
          <a:endParaRPr lang="it-IT"/>
        </a:p>
      </dgm:t>
    </dgm:pt>
    <dgm:pt modelId="{76438041-C773-4228-A424-97D7C1BC18DB}" type="sibTrans" cxnId="{53022C5F-9C8F-4220-9BB4-18BBAEBD295A}">
      <dgm:prSet/>
      <dgm:spPr/>
      <dgm:t>
        <a:bodyPr/>
        <a:lstStyle/>
        <a:p>
          <a:endParaRPr lang="it-IT"/>
        </a:p>
      </dgm:t>
    </dgm:pt>
    <dgm:pt modelId="{F476E0B4-D818-48E6-BEFC-F665A3D15BAE}">
      <dgm:prSet/>
      <dgm:spPr/>
      <dgm:t>
        <a:bodyPr/>
        <a:lstStyle/>
        <a:p>
          <a:pPr rtl="0"/>
          <a:r>
            <a:rPr lang="it-IT" dirty="0" smtClean="0"/>
            <a:t>SerT Magenta </a:t>
          </a:r>
        </a:p>
        <a:p>
          <a:pPr rtl="0"/>
          <a:r>
            <a:rPr lang="it-IT" dirty="0" smtClean="0"/>
            <a:t>2009 </a:t>
          </a:r>
          <a:r>
            <a:rPr lang="it-IT" b="1" dirty="0" smtClean="0">
              <a:solidFill>
                <a:srgbClr val="C00000"/>
              </a:solidFill>
            </a:rPr>
            <a:t>343</a:t>
          </a:r>
          <a:r>
            <a:rPr lang="it-IT" dirty="0" smtClean="0"/>
            <a:t> </a:t>
          </a:r>
        </a:p>
        <a:p>
          <a:pPr rtl="0"/>
          <a:r>
            <a:rPr lang="it-IT" dirty="0" smtClean="0"/>
            <a:t>2010 </a:t>
          </a:r>
          <a:r>
            <a:rPr lang="it-IT" b="1" dirty="0" smtClean="0">
              <a:solidFill>
                <a:srgbClr val="C00000"/>
              </a:solidFill>
            </a:rPr>
            <a:t>340</a:t>
          </a:r>
          <a:endParaRPr lang="it-IT" b="1" dirty="0">
            <a:solidFill>
              <a:srgbClr val="C00000"/>
            </a:solidFill>
          </a:endParaRPr>
        </a:p>
      </dgm:t>
    </dgm:pt>
    <dgm:pt modelId="{D214D12C-D333-4C24-BE9B-5081C4B2DB57}" type="parTrans" cxnId="{22BE50A1-05FB-42BC-9C5E-B17700AFCBF7}">
      <dgm:prSet/>
      <dgm:spPr/>
      <dgm:t>
        <a:bodyPr/>
        <a:lstStyle/>
        <a:p>
          <a:endParaRPr lang="it-IT"/>
        </a:p>
      </dgm:t>
    </dgm:pt>
    <dgm:pt modelId="{9B59F1BB-DAEA-46FB-A0BB-6652B637367E}" type="sibTrans" cxnId="{22BE50A1-05FB-42BC-9C5E-B17700AFCBF7}">
      <dgm:prSet/>
      <dgm:spPr/>
      <dgm:t>
        <a:bodyPr/>
        <a:lstStyle/>
        <a:p>
          <a:endParaRPr lang="it-IT"/>
        </a:p>
      </dgm:t>
    </dgm:pt>
    <dgm:pt modelId="{BD050EF3-5D61-481D-9E9B-2C28521D4B1D}">
      <dgm:prSet/>
      <dgm:spPr/>
      <dgm:t>
        <a:bodyPr/>
        <a:lstStyle/>
        <a:p>
          <a:pPr rtl="0"/>
          <a:r>
            <a:rPr lang="it-IT" dirty="0" smtClean="0"/>
            <a:t>NOA Abbiategrasso 2009 </a:t>
          </a:r>
          <a:r>
            <a:rPr lang="it-IT" b="1" dirty="0" smtClean="0">
              <a:solidFill>
                <a:srgbClr val="C00000"/>
              </a:solidFill>
            </a:rPr>
            <a:t>362</a:t>
          </a:r>
          <a:r>
            <a:rPr lang="it-IT" dirty="0" smtClean="0"/>
            <a:t> </a:t>
          </a:r>
        </a:p>
        <a:p>
          <a:pPr rtl="0"/>
          <a:r>
            <a:rPr lang="it-IT" dirty="0" smtClean="0"/>
            <a:t>2010 </a:t>
          </a:r>
          <a:r>
            <a:rPr lang="it-IT" b="1" dirty="0" smtClean="0">
              <a:solidFill>
                <a:srgbClr val="C00000"/>
              </a:solidFill>
            </a:rPr>
            <a:t>395</a:t>
          </a:r>
          <a:endParaRPr lang="it-IT" b="1" dirty="0">
            <a:solidFill>
              <a:srgbClr val="C00000"/>
            </a:solidFill>
          </a:endParaRPr>
        </a:p>
      </dgm:t>
    </dgm:pt>
    <dgm:pt modelId="{912137CA-A99D-4F20-8160-B6B7ED0017CF}" type="parTrans" cxnId="{6AED4D8D-28EA-4A59-A328-DA0E4F18650F}">
      <dgm:prSet/>
      <dgm:spPr/>
      <dgm:t>
        <a:bodyPr/>
        <a:lstStyle/>
        <a:p>
          <a:endParaRPr lang="it-IT"/>
        </a:p>
      </dgm:t>
    </dgm:pt>
    <dgm:pt modelId="{12CB449A-52DC-4D86-8530-6E5B710F5D94}" type="sibTrans" cxnId="{6AED4D8D-28EA-4A59-A328-DA0E4F18650F}">
      <dgm:prSet/>
      <dgm:spPr/>
      <dgm:t>
        <a:bodyPr/>
        <a:lstStyle/>
        <a:p>
          <a:endParaRPr lang="it-IT"/>
        </a:p>
      </dgm:t>
    </dgm:pt>
    <dgm:pt modelId="{0C5DC12D-163B-4983-8C91-88196E6A9952}">
      <dgm:prSet/>
      <dgm:spPr/>
      <dgm:t>
        <a:bodyPr/>
        <a:lstStyle/>
        <a:p>
          <a:pPr rtl="0"/>
          <a:r>
            <a:rPr lang="it-IT" dirty="0" smtClean="0"/>
            <a:t>NOA Legnano </a:t>
          </a:r>
        </a:p>
        <a:p>
          <a:pPr rtl="0"/>
          <a:r>
            <a:rPr lang="it-IT" dirty="0" smtClean="0"/>
            <a:t>2009 </a:t>
          </a:r>
          <a:r>
            <a:rPr lang="it-IT" b="1" dirty="0" smtClean="0">
              <a:solidFill>
                <a:srgbClr val="C00000"/>
              </a:solidFill>
            </a:rPr>
            <a:t>419</a:t>
          </a:r>
          <a:r>
            <a:rPr lang="it-IT" dirty="0" smtClean="0"/>
            <a:t> </a:t>
          </a:r>
        </a:p>
        <a:p>
          <a:pPr rtl="0"/>
          <a:r>
            <a:rPr lang="it-IT" dirty="0" smtClean="0"/>
            <a:t>2010 </a:t>
          </a:r>
          <a:r>
            <a:rPr lang="it-IT" b="1" dirty="0" smtClean="0">
              <a:solidFill>
                <a:srgbClr val="C00000"/>
              </a:solidFill>
            </a:rPr>
            <a:t>452</a:t>
          </a:r>
          <a:endParaRPr lang="it-IT" b="1" dirty="0">
            <a:solidFill>
              <a:srgbClr val="C00000"/>
            </a:solidFill>
          </a:endParaRPr>
        </a:p>
      </dgm:t>
    </dgm:pt>
    <dgm:pt modelId="{67E8422E-62CA-44B7-8C33-CE0E422508B2}" type="parTrans" cxnId="{EEFFDC0C-7F2D-4CF0-8319-4899B9C6306A}">
      <dgm:prSet/>
      <dgm:spPr/>
      <dgm:t>
        <a:bodyPr/>
        <a:lstStyle/>
        <a:p>
          <a:endParaRPr lang="it-IT"/>
        </a:p>
      </dgm:t>
    </dgm:pt>
    <dgm:pt modelId="{710E2477-8195-4445-A2D0-01EA5B7DFB1F}" type="sibTrans" cxnId="{EEFFDC0C-7F2D-4CF0-8319-4899B9C6306A}">
      <dgm:prSet/>
      <dgm:spPr/>
      <dgm:t>
        <a:bodyPr/>
        <a:lstStyle/>
        <a:p>
          <a:endParaRPr lang="it-IT"/>
        </a:p>
      </dgm:t>
    </dgm:pt>
    <dgm:pt modelId="{599C16F8-9AF2-4BE8-8E7C-3997BA187B38}">
      <dgm:prSet/>
      <dgm:spPr/>
      <dgm:t>
        <a:bodyPr/>
        <a:lstStyle/>
        <a:p>
          <a:pPr rtl="0"/>
          <a:r>
            <a:rPr lang="it-IT" dirty="0" smtClean="0"/>
            <a:t>NOA Limbiate/Baranzate </a:t>
          </a:r>
        </a:p>
        <a:p>
          <a:pPr rtl="0"/>
          <a:r>
            <a:rPr lang="it-IT" dirty="0" smtClean="0"/>
            <a:t>2009 </a:t>
          </a:r>
          <a:r>
            <a:rPr lang="it-IT" b="1" dirty="0" smtClean="0">
              <a:solidFill>
                <a:srgbClr val="C00000"/>
              </a:solidFill>
            </a:rPr>
            <a:t>407</a:t>
          </a:r>
          <a:r>
            <a:rPr lang="it-IT" dirty="0" smtClean="0"/>
            <a:t> </a:t>
          </a:r>
        </a:p>
        <a:p>
          <a:pPr rtl="0"/>
          <a:r>
            <a:rPr lang="it-IT" dirty="0" smtClean="0"/>
            <a:t>2010 </a:t>
          </a:r>
          <a:r>
            <a:rPr lang="it-IT" b="1" dirty="0" smtClean="0">
              <a:solidFill>
                <a:srgbClr val="C00000"/>
              </a:solidFill>
            </a:rPr>
            <a:t>475</a:t>
          </a:r>
          <a:endParaRPr lang="it-IT" b="1" dirty="0">
            <a:solidFill>
              <a:srgbClr val="C00000"/>
            </a:solidFill>
          </a:endParaRPr>
        </a:p>
      </dgm:t>
    </dgm:pt>
    <dgm:pt modelId="{777CB931-F6E2-439A-AA78-CF5D416A97A9}" type="parTrans" cxnId="{C8D69840-5B5C-46DF-910E-687959A46100}">
      <dgm:prSet/>
      <dgm:spPr/>
      <dgm:t>
        <a:bodyPr/>
        <a:lstStyle/>
        <a:p>
          <a:endParaRPr lang="it-IT"/>
        </a:p>
      </dgm:t>
    </dgm:pt>
    <dgm:pt modelId="{3C1DE922-EE1F-47D6-B9D9-7B7E24E9DBE4}" type="sibTrans" cxnId="{C8D69840-5B5C-46DF-910E-687959A46100}">
      <dgm:prSet/>
      <dgm:spPr/>
      <dgm:t>
        <a:bodyPr/>
        <a:lstStyle/>
        <a:p>
          <a:endParaRPr lang="it-IT"/>
        </a:p>
      </dgm:t>
    </dgm:pt>
    <dgm:pt modelId="{0DC0486F-78AE-4151-81AC-785F2CC2313C}" type="pres">
      <dgm:prSet presAssocID="{470A3A22-768F-477E-BEE1-3CEF5C2EBFA2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A9E5AAD4-DD0D-4A89-9907-346F8E96005D}" type="pres">
      <dgm:prSet presAssocID="{AE244B0C-6495-42A7-85CB-F6B9103D12F2}" presName="circ1" presStyleLbl="vennNode1" presStyleIdx="0" presStyleCnt="7"/>
      <dgm:spPr/>
    </dgm:pt>
    <dgm:pt modelId="{7A1D9F8E-CBA5-43E6-A49E-6FB988875EF9}" type="pres">
      <dgm:prSet presAssocID="{AE244B0C-6495-42A7-85CB-F6B9103D12F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5F8239B-B8A2-4180-8575-B06E6B5FE115}" type="pres">
      <dgm:prSet presAssocID="{9CE43096-80E1-4C1E-A04D-749EB3FAEE24}" presName="circ2" presStyleLbl="vennNode1" presStyleIdx="1" presStyleCnt="7"/>
      <dgm:spPr/>
    </dgm:pt>
    <dgm:pt modelId="{06DD8FD6-E2E8-4F58-95FD-BBFADCA65FD0}" type="pres">
      <dgm:prSet presAssocID="{9CE43096-80E1-4C1E-A04D-749EB3FAEE2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367B574-D25E-4001-BD40-A911DC9010CE}" type="pres">
      <dgm:prSet presAssocID="{F218C04D-8ED2-43FA-BDDC-1B7E970A8F8E}" presName="circ3" presStyleLbl="vennNode1" presStyleIdx="2" presStyleCnt="7"/>
      <dgm:spPr/>
    </dgm:pt>
    <dgm:pt modelId="{5994F33B-B866-4EF2-BD57-49073BB889E5}" type="pres">
      <dgm:prSet presAssocID="{F218C04D-8ED2-43FA-BDDC-1B7E970A8F8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49E59EF-DD16-4029-B04A-363516550106}" type="pres">
      <dgm:prSet presAssocID="{F476E0B4-D818-48E6-BEFC-F665A3D15BAE}" presName="circ4" presStyleLbl="vennNode1" presStyleIdx="3" presStyleCnt="7"/>
      <dgm:spPr/>
    </dgm:pt>
    <dgm:pt modelId="{FD2237EE-E527-414A-B342-BEB4549805C3}" type="pres">
      <dgm:prSet presAssocID="{F476E0B4-D818-48E6-BEFC-F665A3D15BAE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8DF17C4-F532-4BFD-AC8B-AE581EC8C620}" type="pres">
      <dgm:prSet presAssocID="{BD050EF3-5D61-481D-9E9B-2C28521D4B1D}" presName="circ5" presStyleLbl="vennNode1" presStyleIdx="4" presStyleCnt="7"/>
      <dgm:spPr/>
    </dgm:pt>
    <dgm:pt modelId="{00143191-4800-4942-B15E-019039840630}" type="pres">
      <dgm:prSet presAssocID="{BD050EF3-5D61-481D-9E9B-2C28521D4B1D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00E98BD-6B03-4009-9F45-8DE5DC570E6E}" type="pres">
      <dgm:prSet presAssocID="{0C5DC12D-163B-4983-8C91-88196E6A9952}" presName="circ6" presStyleLbl="vennNode1" presStyleIdx="5" presStyleCnt="7"/>
      <dgm:spPr/>
    </dgm:pt>
    <dgm:pt modelId="{973C701A-3BFA-4B02-9AC9-1322A2539C7A}" type="pres">
      <dgm:prSet presAssocID="{0C5DC12D-163B-4983-8C91-88196E6A9952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33C264A-C53A-4E40-A6F4-3811F8138FB2}" type="pres">
      <dgm:prSet presAssocID="{599C16F8-9AF2-4BE8-8E7C-3997BA187B38}" presName="circ7" presStyleLbl="vennNode1" presStyleIdx="6" presStyleCnt="7" custLinFactNeighborX="-886" custLinFactNeighborY="-4296"/>
      <dgm:spPr/>
    </dgm:pt>
    <dgm:pt modelId="{D1BD5D8B-6CAE-4BA4-B772-D5AEE2F22145}" type="pres">
      <dgm:prSet presAssocID="{599C16F8-9AF2-4BE8-8E7C-3997BA187B38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2BE50A1-05FB-42BC-9C5E-B17700AFCBF7}" srcId="{470A3A22-768F-477E-BEE1-3CEF5C2EBFA2}" destId="{F476E0B4-D818-48E6-BEFC-F665A3D15BAE}" srcOrd="3" destOrd="0" parTransId="{D214D12C-D333-4C24-BE9B-5081C4B2DB57}" sibTransId="{9B59F1BB-DAEA-46FB-A0BB-6652B637367E}"/>
    <dgm:cxn modelId="{09C6C9EF-2414-4B52-BB91-8F080E013720}" srcId="{470A3A22-768F-477E-BEE1-3CEF5C2EBFA2}" destId="{AE244B0C-6495-42A7-85CB-F6B9103D12F2}" srcOrd="0" destOrd="0" parTransId="{B77ECE93-B840-4075-B14F-2E18FF470CD0}" sibTransId="{18290C1D-7CC6-4DE9-83B4-1B1CC55F1990}"/>
    <dgm:cxn modelId="{422223DE-EA2F-4F12-92F5-58B4E96E7531}" type="presOf" srcId="{0C5DC12D-163B-4983-8C91-88196E6A9952}" destId="{973C701A-3BFA-4B02-9AC9-1322A2539C7A}" srcOrd="0" destOrd="0" presId="urn:microsoft.com/office/officeart/2005/8/layout/venn1"/>
    <dgm:cxn modelId="{BEA73D36-8D9B-4A00-B0B3-7FB85EAD7A8A}" type="presOf" srcId="{F218C04D-8ED2-43FA-BDDC-1B7E970A8F8E}" destId="{5994F33B-B866-4EF2-BD57-49073BB889E5}" srcOrd="0" destOrd="0" presId="urn:microsoft.com/office/officeart/2005/8/layout/venn1"/>
    <dgm:cxn modelId="{C8D69840-5B5C-46DF-910E-687959A46100}" srcId="{470A3A22-768F-477E-BEE1-3CEF5C2EBFA2}" destId="{599C16F8-9AF2-4BE8-8E7C-3997BA187B38}" srcOrd="6" destOrd="0" parTransId="{777CB931-F6E2-439A-AA78-CF5D416A97A9}" sibTransId="{3C1DE922-EE1F-47D6-B9D9-7B7E24E9DBE4}"/>
    <dgm:cxn modelId="{6FF3F0C5-AFA0-4AF4-AE2D-E42BB03933A9}" type="presOf" srcId="{9CE43096-80E1-4C1E-A04D-749EB3FAEE24}" destId="{06DD8FD6-E2E8-4F58-95FD-BBFADCA65FD0}" srcOrd="0" destOrd="0" presId="urn:microsoft.com/office/officeart/2005/8/layout/venn1"/>
    <dgm:cxn modelId="{53022C5F-9C8F-4220-9BB4-18BBAEBD295A}" srcId="{470A3A22-768F-477E-BEE1-3CEF5C2EBFA2}" destId="{F218C04D-8ED2-43FA-BDDC-1B7E970A8F8E}" srcOrd="2" destOrd="0" parTransId="{BDD80B37-DFDA-4C9A-A529-645A85115F46}" sibTransId="{76438041-C773-4228-A424-97D7C1BC18DB}"/>
    <dgm:cxn modelId="{399DC5AF-77FE-4C1F-B205-E17AE6A4F9D8}" srcId="{470A3A22-768F-477E-BEE1-3CEF5C2EBFA2}" destId="{9CE43096-80E1-4C1E-A04D-749EB3FAEE24}" srcOrd="1" destOrd="0" parTransId="{14E30295-6BBA-415F-85A4-C655E737229D}" sibTransId="{3282B567-49A1-44BE-B5E8-A656D2B761A4}"/>
    <dgm:cxn modelId="{6AED4D8D-28EA-4A59-A328-DA0E4F18650F}" srcId="{470A3A22-768F-477E-BEE1-3CEF5C2EBFA2}" destId="{BD050EF3-5D61-481D-9E9B-2C28521D4B1D}" srcOrd="4" destOrd="0" parTransId="{912137CA-A99D-4F20-8160-B6B7ED0017CF}" sibTransId="{12CB449A-52DC-4D86-8530-6E5B710F5D94}"/>
    <dgm:cxn modelId="{56EB1610-E601-402C-9A7E-23817CBC3AC7}" type="presOf" srcId="{F476E0B4-D818-48E6-BEFC-F665A3D15BAE}" destId="{FD2237EE-E527-414A-B342-BEB4549805C3}" srcOrd="0" destOrd="0" presId="urn:microsoft.com/office/officeart/2005/8/layout/venn1"/>
    <dgm:cxn modelId="{4232DE31-43AC-495A-9143-C177BE439241}" type="presOf" srcId="{470A3A22-768F-477E-BEE1-3CEF5C2EBFA2}" destId="{0DC0486F-78AE-4151-81AC-785F2CC2313C}" srcOrd="0" destOrd="0" presId="urn:microsoft.com/office/officeart/2005/8/layout/venn1"/>
    <dgm:cxn modelId="{137B3891-5B71-4C8C-935E-7B405117F8AC}" type="presOf" srcId="{BD050EF3-5D61-481D-9E9B-2C28521D4B1D}" destId="{00143191-4800-4942-B15E-019039840630}" srcOrd="0" destOrd="0" presId="urn:microsoft.com/office/officeart/2005/8/layout/venn1"/>
    <dgm:cxn modelId="{6A626153-9307-4C4B-B9C3-BC1D7B580436}" type="presOf" srcId="{599C16F8-9AF2-4BE8-8E7C-3997BA187B38}" destId="{D1BD5D8B-6CAE-4BA4-B772-D5AEE2F22145}" srcOrd="0" destOrd="0" presId="urn:microsoft.com/office/officeart/2005/8/layout/venn1"/>
    <dgm:cxn modelId="{2D481FA4-2777-4909-89E3-08E191B61A5A}" type="presOf" srcId="{AE244B0C-6495-42A7-85CB-F6B9103D12F2}" destId="{7A1D9F8E-CBA5-43E6-A49E-6FB988875EF9}" srcOrd="0" destOrd="0" presId="urn:microsoft.com/office/officeart/2005/8/layout/venn1"/>
    <dgm:cxn modelId="{EEFFDC0C-7F2D-4CF0-8319-4899B9C6306A}" srcId="{470A3A22-768F-477E-BEE1-3CEF5C2EBFA2}" destId="{0C5DC12D-163B-4983-8C91-88196E6A9952}" srcOrd="5" destOrd="0" parTransId="{67E8422E-62CA-44B7-8C33-CE0E422508B2}" sibTransId="{710E2477-8195-4445-A2D0-01EA5B7DFB1F}"/>
    <dgm:cxn modelId="{9EFC9FC5-1620-4215-B6B7-4750A223416E}" type="presParOf" srcId="{0DC0486F-78AE-4151-81AC-785F2CC2313C}" destId="{A9E5AAD4-DD0D-4A89-9907-346F8E96005D}" srcOrd="0" destOrd="0" presId="urn:microsoft.com/office/officeart/2005/8/layout/venn1"/>
    <dgm:cxn modelId="{D6BE535B-4592-4623-8152-D25C16DE3F41}" type="presParOf" srcId="{0DC0486F-78AE-4151-81AC-785F2CC2313C}" destId="{7A1D9F8E-CBA5-43E6-A49E-6FB988875EF9}" srcOrd="1" destOrd="0" presId="urn:microsoft.com/office/officeart/2005/8/layout/venn1"/>
    <dgm:cxn modelId="{5F4491CE-4EFB-4EF7-A8EA-650A3C8F2818}" type="presParOf" srcId="{0DC0486F-78AE-4151-81AC-785F2CC2313C}" destId="{B5F8239B-B8A2-4180-8575-B06E6B5FE115}" srcOrd="2" destOrd="0" presId="urn:microsoft.com/office/officeart/2005/8/layout/venn1"/>
    <dgm:cxn modelId="{8C2EF3A9-9009-4792-AD37-87EE761FEA44}" type="presParOf" srcId="{0DC0486F-78AE-4151-81AC-785F2CC2313C}" destId="{06DD8FD6-E2E8-4F58-95FD-BBFADCA65FD0}" srcOrd="3" destOrd="0" presId="urn:microsoft.com/office/officeart/2005/8/layout/venn1"/>
    <dgm:cxn modelId="{AE28AC6F-4046-4B73-A3D2-22DAC537F853}" type="presParOf" srcId="{0DC0486F-78AE-4151-81AC-785F2CC2313C}" destId="{A367B574-D25E-4001-BD40-A911DC9010CE}" srcOrd="4" destOrd="0" presId="urn:microsoft.com/office/officeart/2005/8/layout/venn1"/>
    <dgm:cxn modelId="{6683DE8C-EB87-4A46-A94C-43C815CF41C9}" type="presParOf" srcId="{0DC0486F-78AE-4151-81AC-785F2CC2313C}" destId="{5994F33B-B866-4EF2-BD57-49073BB889E5}" srcOrd="5" destOrd="0" presId="urn:microsoft.com/office/officeart/2005/8/layout/venn1"/>
    <dgm:cxn modelId="{F5410890-D235-49EB-9E77-96F09CBAEE58}" type="presParOf" srcId="{0DC0486F-78AE-4151-81AC-785F2CC2313C}" destId="{B49E59EF-DD16-4029-B04A-363516550106}" srcOrd="6" destOrd="0" presId="urn:microsoft.com/office/officeart/2005/8/layout/venn1"/>
    <dgm:cxn modelId="{CBDEF478-308C-46C8-9C2B-6C5E604E9455}" type="presParOf" srcId="{0DC0486F-78AE-4151-81AC-785F2CC2313C}" destId="{FD2237EE-E527-414A-B342-BEB4549805C3}" srcOrd="7" destOrd="0" presId="urn:microsoft.com/office/officeart/2005/8/layout/venn1"/>
    <dgm:cxn modelId="{5B7F8784-2F57-416F-B76F-0FE4C10A00B3}" type="presParOf" srcId="{0DC0486F-78AE-4151-81AC-785F2CC2313C}" destId="{08DF17C4-F532-4BFD-AC8B-AE581EC8C620}" srcOrd="8" destOrd="0" presId="urn:microsoft.com/office/officeart/2005/8/layout/venn1"/>
    <dgm:cxn modelId="{5F239A28-D5CB-43A6-B251-D274CC74BD9F}" type="presParOf" srcId="{0DC0486F-78AE-4151-81AC-785F2CC2313C}" destId="{00143191-4800-4942-B15E-019039840630}" srcOrd="9" destOrd="0" presId="urn:microsoft.com/office/officeart/2005/8/layout/venn1"/>
    <dgm:cxn modelId="{6AAB8867-B009-437E-859B-EA861EADBE40}" type="presParOf" srcId="{0DC0486F-78AE-4151-81AC-785F2CC2313C}" destId="{A00E98BD-6B03-4009-9F45-8DE5DC570E6E}" srcOrd="10" destOrd="0" presId="urn:microsoft.com/office/officeart/2005/8/layout/venn1"/>
    <dgm:cxn modelId="{99E84A9C-B954-4839-A7EC-C2E21341402B}" type="presParOf" srcId="{0DC0486F-78AE-4151-81AC-785F2CC2313C}" destId="{973C701A-3BFA-4B02-9AC9-1322A2539C7A}" srcOrd="11" destOrd="0" presId="urn:microsoft.com/office/officeart/2005/8/layout/venn1"/>
    <dgm:cxn modelId="{8DC5A296-97D2-45E4-BEBA-82A6A502F299}" type="presParOf" srcId="{0DC0486F-78AE-4151-81AC-785F2CC2313C}" destId="{333C264A-C53A-4E40-A6F4-3811F8138FB2}" srcOrd="12" destOrd="0" presId="urn:microsoft.com/office/officeart/2005/8/layout/venn1"/>
    <dgm:cxn modelId="{1E987C2E-6D0F-43E0-A5B4-0AAD3182EE81}" type="presParOf" srcId="{0DC0486F-78AE-4151-81AC-785F2CC2313C}" destId="{D1BD5D8B-6CAE-4BA4-B772-D5AEE2F22145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32DC16C-D080-49D7-95A7-DA641D5AC595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6AB53E53-9431-43FC-B062-FBED482A8140}">
      <dgm:prSet/>
      <dgm:spPr/>
      <dgm:t>
        <a:bodyPr/>
        <a:lstStyle/>
        <a:p>
          <a:pPr rtl="0"/>
          <a:r>
            <a:rPr lang="it-IT" dirty="0" smtClean="0"/>
            <a:t>Nel corso del 2010, sono </a:t>
          </a:r>
          <a:r>
            <a:rPr lang="it-IT" b="1" dirty="0" smtClean="0">
              <a:solidFill>
                <a:srgbClr val="C00000"/>
              </a:solidFill>
            </a:rPr>
            <a:t>97</a:t>
          </a:r>
          <a:r>
            <a:rPr lang="it-IT" dirty="0" smtClean="0"/>
            <a:t> i giocatori in trattamento presso la ASL Milano 1 per problemi legati al Gioco d’Azzardo Patologico</a:t>
          </a:r>
          <a:endParaRPr lang="it-IT" dirty="0"/>
        </a:p>
      </dgm:t>
    </dgm:pt>
    <dgm:pt modelId="{C1FCBEE9-634D-4ED2-A64F-89E85C2B1C47}" type="parTrans" cxnId="{3BD9B048-02CA-42B1-9D24-C5CE4C2D7A79}">
      <dgm:prSet/>
      <dgm:spPr/>
      <dgm:t>
        <a:bodyPr/>
        <a:lstStyle/>
        <a:p>
          <a:endParaRPr lang="it-IT"/>
        </a:p>
      </dgm:t>
    </dgm:pt>
    <dgm:pt modelId="{E4A6F303-421F-42C7-B19B-D975B95176BA}" type="sibTrans" cxnId="{3BD9B048-02CA-42B1-9D24-C5CE4C2D7A79}">
      <dgm:prSet/>
      <dgm:spPr/>
      <dgm:t>
        <a:bodyPr/>
        <a:lstStyle/>
        <a:p>
          <a:endParaRPr lang="it-IT"/>
        </a:p>
      </dgm:t>
    </dgm:pt>
    <dgm:pt modelId="{6FD39BC9-CE7A-4220-846F-D2A3131C7F2F}">
      <dgm:prSet/>
      <dgm:spPr/>
      <dgm:t>
        <a:bodyPr/>
        <a:lstStyle/>
        <a:p>
          <a:pPr rtl="0"/>
          <a:r>
            <a:rPr lang="it-IT" dirty="0" smtClean="0"/>
            <a:t> in</a:t>
          </a:r>
        </a:p>
        <a:p>
          <a:pPr rtl="0"/>
          <a:r>
            <a:rPr lang="it-IT" dirty="0" smtClean="0"/>
            <a:t>aumento rispetto al 2009 in cui tali soggetti erano </a:t>
          </a:r>
          <a:r>
            <a:rPr lang="it-IT" b="1" dirty="0" smtClean="0">
              <a:solidFill>
                <a:srgbClr val="C00000"/>
              </a:solidFill>
            </a:rPr>
            <a:t>75</a:t>
          </a:r>
          <a:r>
            <a:rPr lang="it-IT" dirty="0" smtClean="0"/>
            <a:t> (</a:t>
          </a:r>
          <a:r>
            <a:rPr lang="it-IT" b="1" dirty="0" smtClean="0">
              <a:solidFill>
                <a:srgbClr val="C00000"/>
              </a:solidFill>
            </a:rPr>
            <a:t>+22,6%</a:t>
          </a:r>
          <a:r>
            <a:rPr lang="it-IT" dirty="0" smtClean="0"/>
            <a:t>).</a:t>
          </a:r>
        </a:p>
        <a:p>
          <a:pPr rtl="0"/>
          <a:endParaRPr lang="it-IT" dirty="0"/>
        </a:p>
      </dgm:t>
    </dgm:pt>
    <dgm:pt modelId="{0DF495B7-2F42-452B-92E9-E9D7B4629051}" type="parTrans" cxnId="{3340E234-D796-4AD5-A5CB-EE9EB6F77F70}">
      <dgm:prSet/>
      <dgm:spPr/>
      <dgm:t>
        <a:bodyPr/>
        <a:lstStyle/>
        <a:p>
          <a:endParaRPr lang="it-IT"/>
        </a:p>
      </dgm:t>
    </dgm:pt>
    <dgm:pt modelId="{C59AC9EE-639D-4285-BDF2-AE63BA0C2674}" type="sibTrans" cxnId="{3340E234-D796-4AD5-A5CB-EE9EB6F77F70}">
      <dgm:prSet/>
      <dgm:spPr/>
      <dgm:t>
        <a:bodyPr/>
        <a:lstStyle/>
        <a:p>
          <a:endParaRPr lang="it-IT"/>
        </a:p>
      </dgm:t>
    </dgm:pt>
    <dgm:pt modelId="{49E06379-F166-4FD4-A046-8BF60947C6A2}" type="pres">
      <dgm:prSet presAssocID="{E32DC16C-D080-49D7-95A7-DA641D5AC59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A4DE3B2-A695-41C6-8BC0-A494511F07B0}" type="pres">
      <dgm:prSet presAssocID="{6AB53E53-9431-43FC-B062-FBED482A8140}" presName="circ1" presStyleLbl="vennNode1" presStyleIdx="0" presStyleCnt="2"/>
      <dgm:spPr/>
      <dgm:t>
        <a:bodyPr/>
        <a:lstStyle/>
        <a:p>
          <a:endParaRPr lang="it-IT"/>
        </a:p>
      </dgm:t>
    </dgm:pt>
    <dgm:pt modelId="{548B728D-A625-4300-A58F-3B9B5144C198}" type="pres">
      <dgm:prSet presAssocID="{6AB53E53-9431-43FC-B062-FBED482A814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5DB1CFA-5B7A-460A-BAC9-6A5A5397507F}" type="pres">
      <dgm:prSet presAssocID="{6FD39BC9-CE7A-4220-846F-D2A3131C7F2F}" presName="circ2" presStyleLbl="vennNode1" presStyleIdx="1" presStyleCnt="2"/>
      <dgm:spPr/>
      <dgm:t>
        <a:bodyPr/>
        <a:lstStyle/>
        <a:p>
          <a:endParaRPr lang="it-IT"/>
        </a:p>
      </dgm:t>
    </dgm:pt>
    <dgm:pt modelId="{E89F9F5D-DF86-475C-B57B-6C96CD45AFFF}" type="pres">
      <dgm:prSet presAssocID="{6FD39BC9-CE7A-4220-846F-D2A3131C7F2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AFE8332-412C-46C8-82CD-739E480CED75}" type="presOf" srcId="{6AB53E53-9431-43FC-B062-FBED482A8140}" destId="{BA4DE3B2-A695-41C6-8BC0-A494511F07B0}" srcOrd="0" destOrd="0" presId="urn:microsoft.com/office/officeart/2005/8/layout/venn1"/>
    <dgm:cxn modelId="{3340E234-D796-4AD5-A5CB-EE9EB6F77F70}" srcId="{E32DC16C-D080-49D7-95A7-DA641D5AC595}" destId="{6FD39BC9-CE7A-4220-846F-D2A3131C7F2F}" srcOrd="1" destOrd="0" parTransId="{0DF495B7-2F42-452B-92E9-E9D7B4629051}" sibTransId="{C59AC9EE-639D-4285-BDF2-AE63BA0C2674}"/>
    <dgm:cxn modelId="{3BD9B048-02CA-42B1-9D24-C5CE4C2D7A79}" srcId="{E32DC16C-D080-49D7-95A7-DA641D5AC595}" destId="{6AB53E53-9431-43FC-B062-FBED482A8140}" srcOrd="0" destOrd="0" parTransId="{C1FCBEE9-634D-4ED2-A64F-89E85C2B1C47}" sibTransId="{E4A6F303-421F-42C7-B19B-D975B95176BA}"/>
    <dgm:cxn modelId="{D825FFFD-03D0-4FB0-8825-4150F8F4ECCC}" type="presOf" srcId="{6FD39BC9-CE7A-4220-846F-D2A3131C7F2F}" destId="{E89F9F5D-DF86-475C-B57B-6C96CD45AFFF}" srcOrd="1" destOrd="0" presId="urn:microsoft.com/office/officeart/2005/8/layout/venn1"/>
    <dgm:cxn modelId="{3A8A6AB7-F14A-403A-A058-1DE344579D1C}" type="presOf" srcId="{6AB53E53-9431-43FC-B062-FBED482A8140}" destId="{548B728D-A625-4300-A58F-3B9B5144C198}" srcOrd="1" destOrd="0" presId="urn:microsoft.com/office/officeart/2005/8/layout/venn1"/>
    <dgm:cxn modelId="{86CE9159-20BE-4F9F-B56C-C565EB9476A2}" type="presOf" srcId="{6FD39BC9-CE7A-4220-846F-D2A3131C7F2F}" destId="{C5DB1CFA-5B7A-460A-BAC9-6A5A5397507F}" srcOrd="0" destOrd="0" presId="urn:microsoft.com/office/officeart/2005/8/layout/venn1"/>
    <dgm:cxn modelId="{1A247649-E333-43E8-880F-D0D3D3E4DA2B}" type="presOf" srcId="{E32DC16C-D080-49D7-95A7-DA641D5AC595}" destId="{49E06379-F166-4FD4-A046-8BF60947C6A2}" srcOrd="0" destOrd="0" presId="urn:microsoft.com/office/officeart/2005/8/layout/venn1"/>
    <dgm:cxn modelId="{9670C830-7585-4558-ABA0-415A0780E15D}" type="presParOf" srcId="{49E06379-F166-4FD4-A046-8BF60947C6A2}" destId="{BA4DE3B2-A695-41C6-8BC0-A494511F07B0}" srcOrd="0" destOrd="0" presId="urn:microsoft.com/office/officeart/2005/8/layout/venn1"/>
    <dgm:cxn modelId="{A5ED90C2-ACAC-4B77-9904-4A8D2185A756}" type="presParOf" srcId="{49E06379-F166-4FD4-A046-8BF60947C6A2}" destId="{548B728D-A625-4300-A58F-3B9B5144C198}" srcOrd="1" destOrd="0" presId="urn:microsoft.com/office/officeart/2005/8/layout/venn1"/>
    <dgm:cxn modelId="{A88920C2-21E3-4B7E-A10D-B467F2A58AD9}" type="presParOf" srcId="{49E06379-F166-4FD4-A046-8BF60947C6A2}" destId="{C5DB1CFA-5B7A-460A-BAC9-6A5A5397507F}" srcOrd="2" destOrd="0" presId="urn:microsoft.com/office/officeart/2005/8/layout/venn1"/>
    <dgm:cxn modelId="{4004B811-5CC6-46EE-9825-847983DF37BD}" type="presParOf" srcId="{49E06379-F166-4FD4-A046-8BF60947C6A2}" destId="{E89F9F5D-DF86-475C-B57B-6C96CD45AFFF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D7BC4C6-43CA-4C47-95EE-AF4F5B778BAF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it-IT"/>
        </a:p>
      </dgm:t>
    </dgm:pt>
    <dgm:pt modelId="{66410F95-BC25-49CE-B082-E618DDAF1A61}">
      <dgm:prSet/>
      <dgm:spPr/>
      <dgm:t>
        <a:bodyPr/>
        <a:lstStyle/>
        <a:p>
          <a:pPr rtl="0"/>
          <a:r>
            <a:rPr lang="it-IT" dirty="0" smtClean="0"/>
            <a:t>Il campione della ricerca, statisticamente  rappresentativo, è costituito in totale da</a:t>
          </a:r>
          <a:r>
            <a:rPr lang="it-IT" b="1" dirty="0" smtClean="0"/>
            <a:t> 817 </a:t>
          </a:r>
          <a:r>
            <a:rPr lang="it-IT" dirty="0" smtClean="0"/>
            <a:t>studenti delle scuole superiori di Rho, con una maggior presenza  della </a:t>
          </a:r>
          <a:r>
            <a:rPr lang="it-IT" b="1" dirty="0" smtClean="0">
              <a:solidFill>
                <a:srgbClr val="C00000"/>
              </a:solidFill>
            </a:rPr>
            <a:t>componente femminile </a:t>
          </a:r>
          <a:r>
            <a:rPr lang="it-IT" b="1" dirty="0" smtClean="0"/>
            <a:t>(</a:t>
          </a:r>
          <a:r>
            <a:rPr lang="it-IT" b="1" dirty="0" smtClean="0">
              <a:solidFill>
                <a:srgbClr val="C00000"/>
              </a:solidFill>
            </a:rPr>
            <a:t>52,6%</a:t>
          </a:r>
          <a:r>
            <a:rPr lang="it-IT" b="1" dirty="0" smtClean="0"/>
            <a:t>)  </a:t>
          </a:r>
          <a:r>
            <a:rPr lang="it-IT" dirty="0" smtClean="0"/>
            <a:t>rispetto a quella maschile (</a:t>
          </a:r>
          <a:r>
            <a:rPr lang="it-IT" b="1" dirty="0" smtClean="0">
              <a:solidFill>
                <a:srgbClr val="C00000"/>
              </a:solidFill>
            </a:rPr>
            <a:t>47,4%</a:t>
          </a:r>
          <a:r>
            <a:rPr lang="it-IT" dirty="0" smtClean="0"/>
            <a:t>)</a:t>
          </a:r>
          <a:endParaRPr lang="it-IT" dirty="0"/>
        </a:p>
      </dgm:t>
    </dgm:pt>
    <dgm:pt modelId="{0519B690-4737-4FCE-A248-F7D1799B3E6A}" type="parTrans" cxnId="{CBBEBF0D-71AE-4303-86E3-20D071E38E19}">
      <dgm:prSet/>
      <dgm:spPr/>
      <dgm:t>
        <a:bodyPr/>
        <a:lstStyle/>
        <a:p>
          <a:endParaRPr lang="it-IT"/>
        </a:p>
      </dgm:t>
    </dgm:pt>
    <dgm:pt modelId="{77B0FF9C-0E85-44A7-85C8-C3D1479C0042}" type="sibTrans" cxnId="{CBBEBF0D-71AE-4303-86E3-20D071E38E19}">
      <dgm:prSet/>
      <dgm:spPr/>
      <dgm:t>
        <a:bodyPr/>
        <a:lstStyle/>
        <a:p>
          <a:endParaRPr lang="it-IT"/>
        </a:p>
      </dgm:t>
    </dgm:pt>
    <dgm:pt modelId="{192B757E-72F5-4DCF-8AB0-C5143E013C15}">
      <dgm:prSet/>
      <dgm:spPr/>
      <dgm:t>
        <a:bodyPr/>
        <a:lstStyle/>
        <a:p>
          <a:pPr rtl="0"/>
          <a:r>
            <a:rPr lang="it-IT" dirty="0" smtClean="0"/>
            <a:t>Rispetto all’età dei soggetti la fascia dai </a:t>
          </a:r>
          <a:r>
            <a:rPr lang="it-IT" b="1" dirty="0" smtClean="0"/>
            <a:t>14</a:t>
          </a:r>
          <a:r>
            <a:rPr lang="it-IT" dirty="0" smtClean="0"/>
            <a:t> a </a:t>
          </a:r>
          <a:r>
            <a:rPr lang="it-IT" b="1" dirty="0" smtClean="0"/>
            <a:t>18</a:t>
          </a:r>
          <a:r>
            <a:rPr lang="it-IT" dirty="0" smtClean="0"/>
            <a:t> anni è quella maggiormente rappresentata e costituisce complessivamente il </a:t>
          </a:r>
          <a:r>
            <a:rPr lang="it-IT" b="1" dirty="0" smtClean="0">
              <a:solidFill>
                <a:srgbClr val="C00000"/>
              </a:solidFill>
            </a:rPr>
            <a:t>91,9%</a:t>
          </a:r>
          <a:r>
            <a:rPr lang="it-IT" dirty="0" smtClean="0"/>
            <a:t> del campione; i soggetti di 19 anni sono il 4,9%  una piccola parte è costituita da soggetti di 13 e di 20 anni ( 0,7% e 2,5%)</a:t>
          </a:r>
          <a:endParaRPr lang="it-IT" dirty="0"/>
        </a:p>
      </dgm:t>
    </dgm:pt>
    <dgm:pt modelId="{F0839237-394F-47FE-9081-A75B81D93FE3}" type="parTrans" cxnId="{5B3FDDD5-30ED-4D1A-9259-E066913BD4AF}">
      <dgm:prSet/>
      <dgm:spPr/>
      <dgm:t>
        <a:bodyPr/>
        <a:lstStyle/>
        <a:p>
          <a:endParaRPr lang="it-IT"/>
        </a:p>
      </dgm:t>
    </dgm:pt>
    <dgm:pt modelId="{152A1674-12D0-4375-AA2B-73C5B1F20F61}" type="sibTrans" cxnId="{5B3FDDD5-30ED-4D1A-9259-E066913BD4AF}">
      <dgm:prSet/>
      <dgm:spPr/>
      <dgm:t>
        <a:bodyPr/>
        <a:lstStyle/>
        <a:p>
          <a:endParaRPr lang="it-IT"/>
        </a:p>
      </dgm:t>
    </dgm:pt>
    <dgm:pt modelId="{57666E56-4A53-439D-8CEA-84AF034DDB5C}" type="pres">
      <dgm:prSet presAssocID="{6D7BC4C6-43CA-4C47-95EE-AF4F5B778B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C7E91F5B-1703-4967-9632-1FD04B14BA52}" type="pres">
      <dgm:prSet presAssocID="{66410F95-BC25-49CE-B082-E618DDAF1A6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195C2C5-F944-4555-8BBE-2A6ACE0E5AE4}" type="pres">
      <dgm:prSet presAssocID="{77B0FF9C-0E85-44A7-85C8-C3D1479C0042}" presName="spacer" presStyleCnt="0"/>
      <dgm:spPr/>
      <dgm:t>
        <a:bodyPr/>
        <a:lstStyle/>
        <a:p>
          <a:endParaRPr lang="it-IT"/>
        </a:p>
      </dgm:t>
    </dgm:pt>
    <dgm:pt modelId="{B1230881-128E-49EE-A6B3-0D8F282EDDDA}" type="pres">
      <dgm:prSet presAssocID="{192B757E-72F5-4DCF-8AB0-C5143E013C1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CBBEBF0D-71AE-4303-86E3-20D071E38E19}" srcId="{6D7BC4C6-43CA-4C47-95EE-AF4F5B778BAF}" destId="{66410F95-BC25-49CE-B082-E618DDAF1A61}" srcOrd="0" destOrd="0" parTransId="{0519B690-4737-4FCE-A248-F7D1799B3E6A}" sibTransId="{77B0FF9C-0E85-44A7-85C8-C3D1479C0042}"/>
    <dgm:cxn modelId="{76BFCB06-1674-4E07-9C5E-EBA3C558C358}" type="presOf" srcId="{66410F95-BC25-49CE-B082-E618DDAF1A61}" destId="{C7E91F5B-1703-4967-9632-1FD04B14BA52}" srcOrd="0" destOrd="0" presId="urn:microsoft.com/office/officeart/2005/8/layout/vList2"/>
    <dgm:cxn modelId="{495F8131-0136-45A6-B938-979D6D7B3697}" type="presOf" srcId="{192B757E-72F5-4DCF-8AB0-C5143E013C15}" destId="{B1230881-128E-49EE-A6B3-0D8F282EDDDA}" srcOrd="0" destOrd="0" presId="urn:microsoft.com/office/officeart/2005/8/layout/vList2"/>
    <dgm:cxn modelId="{79FB4A80-BD0E-4344-ADB6-DD40BCF4488E}" type="presOf" srcId="{6D7BC4C6-43CA-4C47-95EE-AF4F5B778BAF}" destId="{57666E56-4A53-439D-8CEA-84AF034DDB5C}" srcOrd="0" destOrd="0" presId="urn:microsoft.com/office/officeart/2005/8/layout/vList2"/>
    <dgm:cxn modelId="{5B3FDDD5-30ED-4D1A-9259-E066913BD4AF}" srcId="{6D7BC4C6-43CA-4C47-95EE-AF4F5B778BAF}" destId="{192B757E-72F5-4DCF-8AB0-C5143E013C15}" srcOrd="1" destOrd="0" parTransId="{F0839237-394F-47FE-9081-A75B81D93FE3}" sibTransId="{152A1674-12D0-4375-AA2B-73C5B1F20F61}"/>
    <dgm:cxn modelId="{6085AEF1-FD34-496B-8F77-4E87B26F4481}" type="presParOf" srcId="{57666E56-4A53-439D-8CEA-84AF034DDB5C}" destId="{C7E91F5B-1703-4967-9632-1FD04B14BA52}" srcOrd="0" destOrd="0" presId="urn:microsoft.com/office/officeart/2005/8/layout/vList2"/>
    <dgm:cxn modelId="{2533BEEE-FD33-4B41-B171-23B8A51F3505}" type="presParOf" srcId="{57666E56-4A53-439D-8CEA-84AF034DDB5C}" destId="{D195C2C5-F944-4555-8BBE-2A6ACE0E5AE4}" srcOrd="1" destOrd="0" presId="urn:microsoft.com/office/officeart/2005/8/layout/vList2"/>
    <dgm:cxn modelId="{3C7A94E7-6C34-4157-999A-71406592F9D7}" type="presParOf" srcId="{57666E56-4A53-439D-8CEA-84AF034DDB5C}" destId="{B1230881-128E-49EE-A6B3-0D8F282EDDD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74BA508-FC44-4B51-B097-854487945000}" type="doc">
      <dgm:prSet loTypeId="urn:microsoft.com/office/officeart/2005/8/layout/cycle2" loCatId="cycle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it-IT"/>
        </a:p>
      </dgm:t>
    </dgm:pt>
    <dgm:pt modelId="{A9B4A667-C524-4035-A10D-AD71433B6A33}">
      <dgm:prSet/>
      <dgm:spPr/>
      <dgm:t>
        <a:bodyPr/>
        <a:lstStyle/>
        <a:p>
          <a:pPr rtl="0"/>
          <a:r>
            <a:rPr lang="it-IT" dirty="0" smtClean="0"/>
            <a:t>nel 2010 sono stati in carico ai servizi per le dipendenze</a:t>
          </a:r>
          <a:r>
            <a:rPr lang="it-IT" b="1" dirty="0" smtClean="0">
              <a:solidFill>
                <a:srgbClr val="C00000"/>
              </a:solidFill>
            </a:rPr>
            <a:t> 380 </a:t>
          </a:r>
          <a:r>
            <a:rPr lang="it-IT" dirty="0" smtClean="0"/>
            <a:t>utenti - genitori di minori</a:t>
          </a:r>
          <a:endParaRPr lang="it-IT" dirty="0"/>
        </a:p>
      </dgm:t>
    </dgm:pt>
    <dgm:pt modelId="{0D31FE51-521B-4A67-AB64-8ECD24D2F57C}" type="parTrans" cxnId="{0D0D8BE8-3B88-4A9C-8692-0240FBE8B27C}">
      <dgm:prSet/>
      <dgm:spPr/>
      <dgm:t>
        <a:bodyPr/>
        <a:lstStyle/>
        <a:p>
          <a:endParaRPr lang="it-IT"/>
        </a:p>
      </dgm:t>
    </dgm:pt>
    <dgm:pt modelId="{B3BF3282-B88B-4DFC-BEE4-DFC559F10411}" type="sibTrans" cxnId="{0D0D8BE8-3B88-4A9C-8692-0240FBE8B27C}">
      <dgm:prSet/>
      <dgm:spPr/>
      <dgm:t>
        <a:bodyPr/>
        <a:lstStyle/>
        <a:p>
          <a:endParaRPr lang="it-IT"/>
        </a:p>
      </dgm:t>
    </dgm:pt>
    <dgm:pt modelId="{9D94F0AC-3992-4138-AA16-B5E1925F6A1F}">
      <dgm:prSet/>
      <dgm:spPr/>
      <dgm:t>
        <a:bodyPr/>
        <a:lstStyle/>
        <a:p>
          <a:pPr rtl="0"/>
          <a:r>
            <a:rPr lang="it-IT" dirty="0" smtClean="0"/>
            <a:t>il numero totale di utenti in carico è </a:t>
          </a:r>
          <a:r>
            <a:rPr lang="it-IT" b="1" dirty="0" smtClean="0">
              <a:solidFill>
                <a:srgbClr val="C00000"/>
              </a:solidFill>
            </a:rPr>
            <a:t>2.875 </a:t>
          </a:r>
          <a:endParaRPr lang="it-IT" b="1" dirty="0">
            <a:solidFill>
              <a:srgbClr val="C00000"/>
            </a:solidFill>
          </a:endParaRPr>
        </a:p>
      </dgm:t>
    </dgm:pt>
    <dgm:pt modelId="{4DD05CCA-EB37-4C2D-9F6C-9ACB69C72916}" type="parTrans" cxnId="{E821F1E3-4848-413E-AF90-07E4DEF95D08}">
      <dgm:prSet/>
      <dgm:spPr/>
      <dgm:t>
        <a:bodyPr/>
        <a:lstStyle/>
        <a:p>
          <a:endParaRPr lang="it-IT"/>
        </a:p>
      </dgm:t>
    </dgm:pt>
    <dgm:pt modelId="{6A38FD9E-1501-4F42-8891-C9B29FBBA493}" type="sibTrans" cxnId="{E821F1E3-4848-413E-AF90-07E4DEF95D08}">
      <dgm:prSet/>
      <dgm:spPr/>
      <dgm:t>
        <a:bodyPr/>
        <a:lstStyle/>
        <a:p>
          <a:endParaRPr lang="it-IT"/>
        </a:p>
      </dgm:t>
    </dgm:pt>
    <dgm:pt modelId="{680446B4-61F7-4CF9-BE12-E83EF3B4D504}">
      <dgm:prSet/>
      <dgm:spPr/>
      <dgm:t>
        <a:bodyPr/>
        <a:lstStyle/>
        <a:p>
          <a:pPr rtl="0"/>
          <a:r>
            <a:rPr lang="it-IT" dirty="0" smtClean="0"/>
            <a:t>i genitori sono il </a:t>
          </a:r>
          <a:r>
            <a:rPr lang="it-IT" b="1" dirty="0" smtClean="0">
              <a:solidFill>
                <a:srgbClr val="C00000"/>
              </a:solidFill>
            </a:rPr>
            <a:t>13,21%</a:t>
          </a:r>
          <a:endParaRPr lang="it-IT" b="1" dirty="0">
            <a:solidFill>
              <a:srgbClr val="C00000"/>
            </a:solidFill>
          </a:endParaRPr>
        </a:p>
      </dgm:t>
    </dgm:pt>
    <dgm:pt modelId="{90DD8EAA-76D9-4442-8C7C-5B696FA7351A}" type="parTrans" cxnId="{7C397343-F1FB-4491-9A93-F78CA6A3C4CA}">
      <dgm:prSet/>
      <dgm:spPr/>
      <dgm:t>
        <a:bodyPr/>
        <a:lstStyle/>
        <a:p>
          <a:endParaRPr lang="it-IT"/>
        </a:p>
      </dgm:t>
    </dgm:pt>
    <dgm:pt modelId="{ABD23698-A397-4C6C-AE76-3D0702904FE2}" type="sibTrans" cxnId="{7C397343-F1FB-4491-9A93-F78CA6A3C4CA}">
      <dgm:prSet/>
      <dgm:spPr/>
      <dgm:t>
        <a:bodyPr/>
        <a:lstStyle/>
        <a:p>
          <a:endParaRPr lang="it-IT"/>
        </a:p>
      </dgm:t>
    </dgm:pt>
    <dgm:pt modelId="{713748D0-1211-404E-ABC8-0D174F6112EB}" type="pres">
      <dgm:prSet presAssocID="{674BA508-FC44-4B51-B097-85448794500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39B87F2D-F7B2-48D4-AC51-4FDDDB1F5D07}" type="pres">
      <dgm:prSet presAssocID="{A9B4A667-C524-4035-A10D-AD71433B6A3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97BA90F-CE66-4C33-BBE7-468200A77374}" type="pres">
      <dgm:prSet presAssocID="{B3BF3282-B88B-4DFC-BEE4-DFC559F10411}" presName="sibTrans" presStyleLbl="sibTrans2D1" presStyleIdx="0" presStyleCnt="3"/>
      <dgm:spPr/>
      <dgm:t>
        <a:bodyPr/>
        <a:lstStyle/>
        <a:p>
          <a:endParaRPr lang="it-IT"/>
        </a:p>
      </dgm:t>
    </dgm:pt>
    <dgm:pt modelId="{7A0FADF8-2402-4B40-8DB2-941CFDF83AAC}" type="pres">
      <dgm:prSet presAssocID="{B3BF3282-B88B-4DFC-BEE4-DFC559F10411}" presName="connectorText" presStyleLbl="sibTrans2D1" presStyleIdx="0" presStyleCnt="3"/>
      <dgm:spPr/>
      <dgm:t>
        <a:bodyPr/>
        <a:lstStyle/>
        <a:p>
          <a:endParaRPr lang="it-IT"/>
        </a:p>
      </dgm:t>
    </dgm:pt>
    <dgm:pt modelId="{D7D38BD6-C11F-45D0-8AA5-B9255BB7723D}" type="pres">
      <dgm:prSet presAssocID="{9D94F0AC-3992-4138-AA16-B5E1925F6A1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C5C8699-9F94-44B2-988E-205E39D51897}" type="pres">
      <dgm:prSet presAssocID="{6A38FD9E-1501-4F42-8891-C9B29FBBA493}" presName="sibTrans" presStyleLbl="sibTrans2D1" presStyleIdx="1" presStyleCnt="3"/>
      <dgm:spPr/>
      <dgm:t>
        <a:bodyPr/>
        <a:lstStyle/>
        <a:p>
          <a:endParaRPr lang="it-IT"/>
        </a:p>
      </dgm:t>
    </dgm:pt>
    <dgm:pt modelId="{06931F94-9867-424A-B83C-65E0975B9AF1}" type="pres">
      <dgm:prSet presAssocID="{6A38FD9E-1501-4F42-8891-C9B29FBBA493}" presName="connectorText" presStyleLbl="sibTrans2D1" presStyleIdx="1" presStyleCnt="3"/>
      <dgm:spPr/>
      <dgm:t>
        <a:bodyPr/>
        <a:lstStyle/>
        <a:p>
          <a:endParaRPr lang="it-IT"/>
        </a:p>
      </dgm:t>
    </dgm:pt>
    <dgm:pt modelId="{CA0331E8-4ADE-41C8-9F8A-26B4CD8B90E5}" type="pres">
      <dgm:prSet presAssocID="{680446B4-61F7-4CF9-BE12-E83EF3B4D50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BD3C6CA-119D-4EB6-B8C6-D53168B7CF2F}" type="pres">
      <dgm:prSet presAssocID="{ABD23698-A397-4C6C-AE76-3D0702904FE2}" presName="sibTrans" presStyleLbl="sibTrans2D1" presStyleIdx="2" presStyleCnt="3"/>
      <dgm:spPr/>
      <dgm:t>
        <a:bodyPr/>
        <a:lstStyle/>
        <a:p>
          <a:endParaRPr lang="it-IT"/>
        </a:p>
      </dgm:t>
    </dgm:pt>
    <dgm:pt modelId="{7D1B3E3A-67AB-4679-8848-D9338F42D35D}" type="pres">
      <dgm:prSet presAssocID="{ABD23698-A397-4C6C-AE76-3D0702904FE2}" presName="connectorText" presStyleLbl="sibTrans2D1" presStyleIdx="2" presStyleCnt="3"/>
      <dgm:spPr/>
      <dgm:t>
        <a:bodyPr/>
        <a:lstStyle/>
        <a:p>
          <a:endParaRPr lang="it-IT"/>
        </a:p>
      </dgm:t>
    </dgm:pt>
  </dgm:ptLst>
  <dgm:cxnLst>
    <dgm:cxn modelId="{92FA1451-ECCE-4AD9-A211-8C2D27821B80}" type="presOf" srcId="{674BA508-FC44-4B51-B097-854487945000}" destId="{713748D0-1211-404E-ABC8-0D174F6112EB}" srcOrd="0" destOrd="0" presId="urn:microsoft.com/office/officeart/2005/8/layout/cycle2"/>
    <dgm:cxn modelId="{9D8768C5-2019-4419-A29F-EE3CEBECCBE9}" type="presOf" srcId="{ABD23698-A397-4C6C-AE76-3D0702904FE2}" destId="{7D1B3E3A-67AB-4679-8848-D9338F42D35D}" srcOrd="1" destOrd="0" presId="urn:microsoft.com/office/officeart/2005/8/layout/cycle2"/>
    <dgm:cxn modelId="{41319140-E89F-46EE-979A-AD737BB85D97}" type="presOf" srcId="{6A38FD9E-1501-4F42-8891-C9B29FBBA493}" destId="{06931F94-9867-424A-B83C-65E0975B9AF1}" srcOrd="1" destOrd="0" presId="urn:microsoft.com/office/officeart/2005/8/layout/cycle2"/>
    <dgm:cxn modelId="{EB7A8627-DBEE-4D8B-AB80-148D4488A291}" type="presOf" srcId="{A9B4A667-C524-4035-A10D-AD71433B6A33}" destId="{39B87F2D-F7B2-48D4-AC51-4FDDDB1F5D07}" srcOrd="0" destOrd="0" presId="urn:microsoft.com/office/officeart/2005/8/layout/cycle2"/>
    <dgm:cxn modelId="{61F3062E-0C3E-4A2F-B01E-007D033B8047}" type="presOf" srcId="{ABD23698-A397-4C6C-AE76-3D0702904FE2}" destId="{0BD3C6CA-119D-4EB6-B8C6-D53168B7CF2F}" srcOrd="0" destOrd="0" presId="urn:microsoft.com/office/officeart/2005/8/layout/cycle2"/>
    <dgm:cxn modelId="{56494420-57D4-4269-849C-B2DB7AC9AAA3}" type="presOf" srcId="{6A38FD9E-1501-4F42-8891-C9B29FBBA493}" destId="{4C5C8699-9F94-44B2-988E-205E39D51897}" srcOrd="0" destOrd="0" presId="urn:microsoft.com/office/officeart/2005/8/layout/cycle2"/>
    <dgm:cxn modelId="{39532B38-CBB7-4E3F-9E92-608985D7D8DA}" type="presOf" srcId="{B3BF3282-B88B-4DFC-BEE4-DFC559F10411}" destId="{7A0FADF8-2402-4B40-8DB2-941CFDF83AAC}" srcOrd="1" destOrd="0" presId="urn:microsoft.com/office/officeart/2005/8/layout/cycle2"/>
    <dgm:cxn modelId="{7C397343-F1FB-4491-9A93-F78CA6A3C4CA}" srcId="{674BA508-FC44-4B51-B097-854487945000}" destId="{680446B4-61F7-4CF9-BE12-E83EF3B4D504}" srcOrd="2" destOrd="0" parTransId="{90DD8EAA-76D9-4442-8C7C-5B696FA7351A}" sibTransId="{ABD23698-A397-4C6C-AE76-3D0702904FE2}"/>
    <dgm:cxn modelId="{612A3CF2-F81C-4C73-B74A-530A70DF3FC2}" type="presOf" srcId="{680446B4-61F7-4CF9-BE12-E83EF3B4D504}" destId="{CA0331E8-4ADE-41C8-9F8A-26B4CD8B90E5}" srcOrd="0" destOrd="0" presId="urn:microsoft.com/office/officeart/2005/8/layout/cycle2"/>
    <dgm:cxn modelId="{0D0D8BE8-3B88-4A9C-8692-0240FBE8B27C}" srcId="{674BA508-FC44-4B51-B097-854487945000}" destId="{A9B4A667-C524-4035-A10D-AD71433B6A33}" srcOrd="0" destOrd="0" parTransId="{0D31FE51-521B-4A67-AB64-8ECD24D2F57C}" sibTransId="{B3BF3282-B88B-4DFC-BEE4-DFC559F10411}"/>
    <dgm:cxn modelId="{6216A3F4-91A6-4CFA-9AA8-584B97CA13F5}" type="presOf" srcId="{B3BF3282-B88B-4DFC-BEE4-DFC559F10411}" destId="{997BA90F-CE66-4C33-BBE7-468200A77374}" srcOrd="0" destOrd="0" presId="urn:microsoft.com/office/officeart/2005/8/layout/cycle2"/>
    <dgm:cxn modelId="{4C08F16D-DA9E-4520-B742-C67D4A01B865}" type="presOf" srcId="{9D94F0AC-3992-4138-AA16-B5E1925F6A1F}" destId="{D7D38BD6-C11F-45D0-8AA5-B9255BB7723D}" srcOrd="0" destOrd="0" presId="urn:microsoft.com/office/officeart/2005/8/layout/cycle2"/>
    <dgm:cxn modelId="{E821F1E3-4848-413E-AF90-07E4DEF95D08}" srcId="{674BA508-FC44-4B51-B097-854487945000}" destId="{9D94F0AC-3992-4138-AA16-B5E1925F6A1F}" srcOrd="1" destOrd="0" parTransId="{4DD05CCA-EB37-4C2D-9F6C-9ACB69C72916}" sibTransId="{6A38FD9E-1501-4F42-8891-C9B29FBBA493}"/>
    <dgm:cxn modelId="{0D683CF8-6253-42B7-BB3A-679581C44403}" type="presParOf" srcId="{713748D0-1211-404E-ABC8-0D174F6112EB}" destId="{39B87F2D-F7B2-48D4-AC51-4FDDDB1F5D07}" srcOrd="0" destOrd="0" presId="urn:microsoft.com/office/officeart/2005/8/layout/cycle2"/>
    <dgm:cxn modelId="{9400E402-DDA0-4482-9C36-413AE52AFCBE}" type="presParOf" srcId="{713748D0-1211-404E-ABC8-0D174F6112EB}" destId="{997BA90F-CE66-4C33-BBE7-468200A77374}" srcOrd="1" destOrd="0" presId="urn:microsoft.com/office/officeart/2005/8/layout/cycle2"/>
    <dgm:cxn modelId="{396E3D6D-2233-40D5-8BBE-AB6CDB374172}" type="presParOf" srcId="{997BA90F-CE66-4C33-BBE7-468200A77374}" destId="{7A0FADF8-2402-4B40-8DB2-941CFDF83AAC}" srcOrd="0" destOrd="0" presId="urn:microsoft.com/office/officeart/2005/8/layout/cycle2"/>
    <dgm:cxn modelId="{BB0C9592-B233-4923-A02F-95D68DC76F49}" type="presParOf" srcId="{713748D0-1211-404E-ABC8-0D174F6112EB}" destId="{D7D38BD6-C11F-45D0-8AA5-B9255BB7723D}" srcOrd="2" destOrd="0" presId="urn:microsoft.com/office/officeart/2005/8/layout/cycle2"/>
    <dgm:cxn modelId="{1A3304BC-EA20-48FE-9A83-A823BF1069DD}" type="presParOf" srcId="{713748D0-1211-404E-ABC8-0D174F6112EB}" destId="{4C5C8699-9F94-44B2-988E-205E39D51897}" srcOrd="3" destOrd="0" presId="urn:microsoft.com/office/officeart/2005/8/layout/cycle2"/>
    <dgm:cxn modelId="{B2AAF900-9A83-4044-8C16-4C5458F0E478}" type="presParOf" srcId="{4C5C8699-9F94-44B2-988E-205E39D51897}" destId="{06931F94-9867-424A-B83C-65E0975B9AF1}" srcOrd="0" destOrd="0" presId="urn:microsoft.com/office/officeart/2005/8/layout/cycle2"/>
    <dgm:cxn modelId="{871A4E45-DFA6-4962-AFF7-B9398F4A71B0}" type="presParOf" srcId="{713748D0-1211-404E-ABC8-0D174F6112EB}" destId="{CA0331E8-4ADE-41C8-9F8A-26B4CD8B90E5}" srcOrd="4" destOrd="0" presId="urn:microsoft.com/office/officeart/2005/8/layout/cycle2"/>
    <dgm:cxn modelId="{D8200261-BDE0-4A27-8FFE-C37F7E430C30}" type="presParOf" srcId="{713748D0-1211-404E-ABC8-0D174F6112EB}" destId="{0BD3C6CA-119D-4EB6-B8C6-D53168B7CF2F}" srcOrd="5" destOrd="0" presId="urn:microsoft.com/office/officeart/2005/8/layout/cycle2"/>
    <dgm:cxn modelId="{22916EE8-7A76-4C93-B24A-28A744824370}" type="presParOf" srcId="{0BD3C6CA-119D-4EB6-B8C6-D53168B7CF2F}" destId="{7D1B3E3A-67AB-4679-8848-D9338F42D35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ABC579A-A698-485A-9D73-F092F56A5577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it-IT"/>
        </a:p>
      </dgm:t>
    </dgm:pt>
    <dgm:pt modelId="{91679051-D2C6-462C-966C-08B3F7916A27}">
      <dgm:prSet/>
      <dgm:spPr/>
      <dgm:t>
        <a:bodyPr/>
        <a:lstStyle/>
        <a:p>
          <a:pPr rtl="0"/>
          <a:r>
            <a:rPr lang="it-IT" dirty="0" smtClean="0"/>
            <a:t>Complessivamente i figli minorenni dei 380 utenti - genitori sono </a:t>
          </a:r>
          <a:r>
            <a:rPr lang="it-IT" b="1" dirty="0" smtClean="0">
              <a:solidFill>
                <a:srgbClr val="C00000"/>
              </a:solidFill>
            </a:rPr>
            <a:t>585</a:t>
          </a:r>
          <a:endParaRPr lang="it-IT" b="1" dirty="0">
            <a:solidFill>
              <a:srgbClr val="C00000"/>
            </a:solidFill>
          </a:endParaRPr>
        </a:p>
      </dgm:t>
    </dgm:pt>
    <dgm:pt modelId="{BD02237C-61A6-4914-B0B5-31F7E727F089}" type="parTrans" cxnId="{9C955252-856E-471E-A5D6-BA358874A572}">
      <dgm:prSet/>
      <dgm:spPr/>
      <dgm:t>
        <a:bodyPr/>
        <a:lstStyle/>
        <a:p>
          <a:endParaRPr lang="it-IT"/>
        </a:p>
      </dgm:t>
    </dgm:pt>
    <dgm:pt modelId="{F5ED9648-0E84-49AB-AA99-CFBAAE2EE6BD}" type="sibTrans" cxnId="{9C955252-856E-471E-A5D6-BA358874A572}">
      <dgm:prSet/>
      <dgm:spPr/>
      <dgm:t>
        <a:bodyPr/>
        <a:lstStyle/>
        <a:p>
          <a:endParaRPr lang="it-IT"/>
        </a:p>
      </dgm:t>
    </dgm:pt>
    <dgm:pt modelId="{8D76829D-E74F-47E6-9659-B41E464F8E9E}" type="pres">
      <dgm:prSet presAssocID="{4ABC579A-A698-485A-9D73-F092F56A55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C3DF6506-4397-4033-BDC5-539303B9EE0B}" type="pres">
      <dgm:prSet presAssocID="{91679051-D2C6-462C-966C-08B3F7916A2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9C955252-856E-471E-A5D6-BA358874A572}" srcId="{4ABC579A-A698-485A-9D73-F092F56A5577}" destId="{91679051-D2C6-462C-966C-08B3F7916A27}" srcOrd="0" destOrd="0" parTransId="{BD02237C-61A6-4914-B0B5-31F7E727F089}" sibTransId="{F5ED9648-0E84-49AB-AA99-CFBAAE2EE6BD}"/>
    <dgm:cxn modelId="{8DAD00BC-CF22-4085-8684-009A8C93B4ED}" type="presOf" srcId="{4ABC579A-A698-485A-9D73-F092F56A5577}" destId="{8D76829D-E74F-47E6-9659-B41E464F8E9E}" srcOrd="0" destOrd="0" presId="urn:microsoft.com/office/officeart/2005/8/layout/vList2"/>
    <dgm:cxn modelId="{39990F64-0B44-4287-95A7-33838F43779E}" type="presOf" srcId="{91679051-D2C6-462C-966C-08B3F7916A27}" destId="{C3DF6506-4397-4033-BDC5-539303B9EE0B}" srcOrd="0" destOrd="0" presId="urn:microsoft.com/office/officeart/2005/8/layout/vList2"/>
    <dgm:cxn modelId="{85585872-7802-440A-9579-01E12B4B6C18}" type="presParOf" srcId="{8D76829D-E74F-47E6-9659-B41E464F8E9E}" destId="{C3DF6506-4397-4033-BDC5-539303B9EE0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6A03F9D-F0E0-42AE-B464-4D18CD48910E}" type="doc">
      <dgm:prSet loTypeId="urn:microsoft.com/office/officeart/2005/8/layout/target3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AF7C2EC9-E8EB-48B0-B8AC-06BC8445E424}">
      <dgm:prSet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dirty="0" smtClean="0"/>
            <a:t>Crisi adolescenziale accentuata e problematica: difficoltà nel processo di acquisizione dell’identità, difficoltà di controllo emotivo, problemi di comunicazione, modelli di identificazione scarsamente interiorizzati, precarietà nel trovare un ruolo sociale</a:t>
          </a:r>
        </a:p>
        <a:p>
          <a:pPr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dirty="0"/>
        </a:p>
      </dgm:t>
    </dgm:pt>
    <dgm:pt modelId="{CA056932-4CD8-4234-8163-6996A2F56F4B}" type="parTrans" cxnId="{E899A2F8-F03C-4D4B-9427-852E3CD8B825}">
      <dgm:prSet/>
      <dgm:spPr/>
      <dgm:t>
        <a:bodyPr/>
        <a:lstStyle/>
        <a:p>
          <a:endParaRPr lang="it-IT"/>
        </a:p>
      </dgm:t>
    </dgm:pt>
    <dgm:pt modelId="{8B807323-2275-4BB1-8F8F-C03DFACD4622}" type="sibTrans" cxnId="{E899A2F8-F03C-4D4B-9427-852E3CD8B825}">
      <dgm:prSet/>
      <dgm:spPr/>
      <dgm:t>
        <a:bodyPr/>
        <a:lstStyle/>
        <a:p>
          <a:endParaRPr lang="it-IT"/>
        </a:p>
      </dgm:t>
    </dgm:pt>
    <dgm:pt modelId="{8D2A5AE4-43A4-4816-B563-13A466D6BFB1}">
      <dgm:prSet/>
      <dgm:spPr/>
      <dgm:t>
        <a:bodyPr/>
        <a:lstStyle/>
        <a:p>
          <a:pPr rtl="0"/>
          <a:r>
            <a:rPr lang="it-IT" smtClean="0"/>
            <a:t>Particolari strutture di Personalità: personalità antisociali, borderline, narcisistiche, dipendenti, ecc. e problemi psicologici-esistenziali</a:t>
          </a:r>
          <a:endParaRPr lang="it-IT"/>
        </a:p>
      </dgm:t>
    </dgm:pt>
    <dgm:pt modelId="{3A79E480-B91C-4A5E-A742-55B70C8B18B9}" type="parTrans" cxnId="{6E011F49-C648-4B5C-A785-01F0DE09C167}">
      <dgm:prSet/>
      <dgm:spPr/>
      <dgm:t>
        <a:bodyPr/>
        <a:lstStyle/>
        <a:p>
          <a:endParaRPr lang="it-IT"/>
        </a:p>
      </dgm:t>
    </dgm:pt>
    <dgm:pt modelId="{93BA66A0-3A47-45F9-B321-6BEB8236011D}" type="sibTrans" cxnId="{6E011F49-C648-4B5C-A785-01F0DE09C167}">
      <dgm:prSet/>
      <dgm:spPr/>
      <dgm:t>
        <a:bodyPr/>
        <a:lstStyle/>
        <a:p>
          <a:endParaRPr lang="it-IT"/>
        </a:p>
      </dgm:t>
    </dgm:pt>
    <dgm:pt modelId="{647A73C7-3471-47F1-B2BC-024AEB0D98C4}">
      <dgm:prSet/>
      <dgm:spPr/>
      <dgm:t>
        <a:bodyPr/>
        <a:lstStyle/>
        <a:p>
          <a:pPr rtl="0"/>
          <a:r>
            <a:rPr lang="it-IT" dirty="0" smtClean="0"/>
            <a:t>Atteggiamenti di disimpegno, passività, noia</a:t>
          </a:r>
          <a:endParaRPr lang="it-IT" dirty="0"/>
        </a:p>
      </dgm:t>
    </dgm:pt>
    <dgm:pt modelId="{A1A21227-53FD-4423-99B7-239A546B49E9}" type="parTrans" cxnId="{8E80E4FB-F852-4884-AA84-B2F068115620}">
      <dgm:prSet/>
      <dgm:spPr/>
      <dgm:t>
        <a:bodyPr/>
        <a:lstStyle/>
        <a:p>
          <a:endParaRPr lang="it-IT"/>
        </a:p>
      </dgm:t>
    </dgm:pt>
    <dgm:pt modelId="{59C590AD-1C15-4B35-89BC-2C87F391F952}" type="sibTrans" cxnId="{8E80E4FB-F852-4884-AA84-B2F068115620}">
      <dgm:prSet/>
      <dgm:spPr/>
      <dgm:t>
        <a:bodyPr/>
        <a:lstStyle/>
        <a:p>
          <a:endParaRPr lang="it-IT"/>
        </a:p>
      </dgm:t>
    </dgm:pt>
    <dgm:pt modelId="{E2B2DCFA-A7BC-45FD-A8DB-DEB9EF09BB62}" type="pres">
      <dgm:prSet presAssocID="{26A03F9D-F0E0-42AE-B464-4D18CD48910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9FEBC32-4C10-4798-B04D-C9DA2764B0A3}" type="pres">
      <dgm:prSet presAssocID="{AF7C2EC9-E8EB-48B0-B8AC-06BC8445E424}" presName="circle1" presStyleLbl="node1" presStyleIdx="0" presStyleCnt="3"/>
      <dgm:spPr/>
    </dgm:pt>
    <dgm:pt modelId="{83B2A3DD-957E-4B02-9873-5A5F479545D2}" type="pres">
      <dgm:prSet presAssocID="{AF7C2EC9-E8EB-48B0-B8AC-06BC8445E424}" presName="space" presStyleCnt="0"/>
      <dgm:spPr/>
    </dgm:pt>
    <dgm:pt modelId="{FDAEBD0D-63A7-4D3E-9833-68BD29A1F9D8}" type="pres">
      <dgm:prSet presAssocID="{AF7C2EC9-E8EB-48B0-B8AC-06BC8445E424}" presName="rect1" presStyleLbl="alignAcc1" presStyleIdx="0" presStyleCnt="3"/>
      <dgm:spPr/>
      <dgm:t>
        <a:bodyPr/>
        <a:lstStyle/>
        <a:p>
          <a:endParaRPr lang="it-IT"/>
        </a:p>
      </dgm:t>
    </dgm:pt>
    <dgm:pt modelId="{066A3938-85CC-4AA5-85D7-1FA5A1EE769D}" type="pres">
      <dgm:prSet presAssocID="{8D2A5AE4-43A4-4816-B563-13A466D6BFB1}" presName="vertSpace2" presStyleLbl="node1" presStyleIdx="0" presStyleCnt="3"/>
      <dgm:spPr/>
    </dgm:pt>
    <dgm:pt modelId="{B57E080E-83E5-4E09-836F-DE7AF873304D}" type="pres">
      <dgm:prSet presAssocID="{8D2A5AE4-43A4-4816-B563-13A466D6BFB1}" presName="circle2" presStyleLbl="node1" presStyleIdx="1" presStyleCnt="3"/>
      <dgm:spPr/>
    </dgm:pt>
    <dgm:pt modelId="{9A256635-D9C7-4E4B-8FF7-39E4A1300D58}" type="pres">
      <dgm:prSet presAssocID="{8D2A5AE4-43A4-4816-B563-13A466D6BFB1}" presName="rect2" presStyleLbl="alignAcc1" presStyleIdx="1" presStyleCnt="3"/>
      <dgm:spPr/>
      <dgm:t>
        <a:bodyPr/>
        <a:lstStyle/>
        <a:p>
          <a:endParaRPr lang="it-IT"/>
        </a:p>
      </dgm:t>
    </dgm:pt>
    <dgm:pt modelId="{EE505CD1-7591-4FEF-8FAB-455F43B565D3}" type="pres">
      <dgm:prSet presAssocID="{647A73C7-3471-47F1-B2BC-024AEB0D98C4}" presName="vertSpace3" presStyleLbl="node1" presStyleIdx="1" presStyleCnt="3"/>
      <dgm:spPr/>
    </dgm:pt>
    <dgm:pt modelId="{4E31D476-7699-424B-B27C-8B3E66A21D5F}" type="pres">
      <dgm:prSet presAssocID="{647A73C7-3471-47F1-B2BC-024AEB0D98C4}" presName="circle3" presStyleLbl="node1" presStyleIdx="2" presStyleCnt="3"/>
      <dgm:spPr/>
    </dgm:pt>
    <dgm:pt modelId="{15D3DCDF-A792-4AC2-B04F-F41CA95195E9}" type="pres">
      <dgm:prSet presAssocID="{647A73C7-3471-47F1-B2BC-024AEB0D98C4}" presName="rect3" presStyleLbl="alignAcc1" presStyleIdx="2" presStyleCnt="3"/>
      <dgm:spPr/>
      <dgm:t>
        <a:bodyPr/>
        <a:lstStyle/>
        <a:p>
          <a:endParaRPr lang="it-IT"/>
        </a:p>
      </dgm:t>
    </dgm:pt>
    <dgm:pt modelId="{DF7F26AD-D64F-44BD-92A6-6DE8C6BB00F3}" type="pres">
      <dgm:prSet presAssocID="{AF7C2EC9-E8EB-48B0-B8AC-06BC8445E424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3933B46-5E80-4F8B-89C3-1A259FF58A0B}" type="pres">
      <dgm:prSet presAssocID="{8D2A5AE4-43A4-4816-B563-13A466D6BFB1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102D20-AE31-4B35-81CC-8FD75EAD1EE5}" type="pres">
      <dgm:prSet presAssocID="{647A73C7-3471-47F1-B2BC-024AEB0D98C4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2DEDDDE-2C9B-4705-A23E-135D7B048FD7}" type="presOf" srcId="{26A03F9D-F0E0-42AE-B464-4D18CD48910E}" destId="{E2B2DCFA-A7BC-45FD-A8DB-DEB9EF09BB62}" srcOrd="0" destOrd="0" presId="urn:microsoft.com/office/officeart/2005/8/layout/target3"/>
    <dgm:cxn modelId="{A307317F-6719-4D12-B588-31D6B17BEFD5}" type="presOf" srcId="{647A73C7-3471-47F1-B2BC-024AEB0D98C4}" destId="{1A102D20-AE31-4B35-81CC-8FD75EAD1EE5}" srcOrd="1" destOrd="0" presId="urn:microsoft.com/office/officeart/2005/8/layout/target3"/>
    <dgm:cxn modelId="{2FD08B50-2521-4A84-AEDA-E11FC0F2B81C}" type="presOf" srcId="{647A73C7-3471-47F1-B2BC-024AEB0D98C4}" destId="{15D3DCDF-A792-4AC2-B04F-F41CA95195E9}" srcOrd="0" destOrd="0" presId="urn:microsoft.com/office/officeart/2005/8/layout/target3"/>
    <dgm:cxn modelId="{E899A2F8-F03C-4D4B-9427-852E3CD8B825}" srcId="{26A03F9D-F0E0-42AE-B464-4D18CD48910E}" destId="{AF7C2EC9-E8EB-48B0-B8AC-06BC8445E424}" srcOrd="0" destOrd="0" parTransId="{CA056932-4CD8-4234-8163-6996A2F56F4B}" sibTransId="{8B807323-2275-4BB1-8F8F-C03DFACD4622}"/>
    <dgm:cxn modelId="{0F6D1000-7830-4C77-B111-91DD4B0D100F}" type="presOf" srcId="{AF7C2EC9-E8EB-48B0-B8AC-06BC8445E424}" destId="{FDAEBD0D-63A7-4D3E-9833-68BD29A1F9D8}" srcOrd="0" destOrd="0" presId="urn:microsoft.com/office/officeart/2005/8/layout/target3"/>
    <dgm:cxn modelId="{8E80E4FB-F852-4884-AA84-B2F068115620}" srcId="{26A03F9D-F0E0-42AE-B464-4D18CD48910E}" destId="{647A73C7-3471-47F1-B2BC-024AEB0D98C4}" srcOrd="2" destOrd="0" parTransId="{A1A21227-53FD-4423-99B7-239A546B49E9}" sibTransId="{59C590AD-1C15-4B35-89BC-2C87F391F952}"/>
    <dgm:cxn modelId="{432CD1A6-A1B1-4FAE-87AF-3372FF9156E4}" type="presOf" srcId="{8D2A5AE4-43A4-4816-B563-13A466D6BFB1}" destId="{A3933B46-5E80-4F8B-89C3-1A259FF58A0B}" srcOrd="1" destOrd="0" presId="urn:microsoft.com/office/officeart/2005/8/layout/target3"/>
    <dgm:cxn modelId="{57F70E60-B97A-4722-AA6C-079CCFACB079}" type="presOf" srcId="{8D2A5AE4-43A4-4816-B563-13A466D6BFB1}" destId="{9A256635-D9C7-4E4B-8FF7-39E4A1300D58}" srcOrd="0" destOrd="0" presId="urn:microsoft.com/office/officeart/2005/8/layout/target3"/>
    <dgm:cxn modelId="{46BFB2BF-D404-414C-A7FD-FD4BD5DA4898}" type="presOf" srcId="{AF7C2EC9-E8EB-48B0-B8AC-06BC8445E424}" destId="{DF7F26AD-D64F-44BD-92A6-6DE8C6BB00F3}" srcOrd="1" destOrd="0" presId="urn:microsoft.com/office/officeart/2005/8/layout/target3"/>
    <dgm:cxn modelId="{6E011F49-C648-4B5C-A785-01F0DE09C167}" srcId="{26A03F9D-F0E0-42AE-B464-4D18CD48910E}" destId="{8D2A5AE4-43A4-4816-B563-13A466D6BFB1}" srcOrd="1" destOrd="0" parTransId="{3A79E480-B91C-4A5E-A742-55B70C8B18B9}" sibTransId="{93BA66A0-3A47-45F9-B321-6BEB8236011D}"/>
    <dgm:cxn modelId="{703E28CB-9C99-4C3D-A3BA-784846C4FA1D}" type="presParOf" srcId="{E2B2DCFA-A7BC-45FD-A8DB-DEB9EF09BB62}" destId="{E9FEBC32-4C10-4798-B04D-C9DA2764B0A3}" srcOrd="0" destOrd="0" presId="urn:microsoft.com/office/officeart/2005/8/layout/target3"/>
    <dgm:cxn modelId="{34258051-41B6-4069-B9D8-F3FC98F5436A}" type="presParOf" srcId="{E2B2DCFA-A7BC-45FD-A8DB-DEB9EF09BB62}" destId="{83B2A3DD-957E-4B02-9873-5A5F479545D2}" srcOrd="1" destOrd="0" presId="urn:microsoft.com/office/officeart/2005/8/layout/target3"/>
    <dgm:cxn modelId="{4BE3C89C-C81A-4670-9180-4AFE6EDCEC17}" type="presParOf" srcId="{E2B2DCFA-A7BC-45FD-A8DB-DEB9EF09BB62}" destId="{FDAEBD0D-63A7-4D3E-9833-68BD29A1F9D8}" srcOrd="2" destOrd="0" presId="urn:microsoft.com/office/officeart/2005/8/layout/target3"/>
    <dgm:cxn modelId="{013A9A26-0455-40D5-9EE6-36CA13E07EEE}" type="presParOf" srcId="{E2B2DCFA-A7BC-45FD-A8DB-DEB9EF09BB62}" destId="{066A3938-85CC-4AA5-85D7-1FA5A1EE769D}" srcOrd="3" destOrd="0" presId="urn:microsoft.com/office/officeart/2005/8/layout/target3"/>
    <dgm:cxn modelId="{E94C632D-B493-44BE-B464-97C1FAFFF670}" type="presParOf" srcId="{E2B2DCFA-A7BC-45FD-A8DB-DEB9EF09BB62}" destId="{B57E080E-83E5-4E09-836F-DE7AF873304D}" srcOrd="4" destOrd="0" presId="urn:microsoft.com/office/officeart/2005/8/layout/target3"/>
    <dgm:cxn modelId="{66B207A2-5647-47AA-B6C3-9842A9BEFA9C}" type="presParOf" srcId="{E2B2DCFA-A7BC-45FD-A8DB-DEB9EF09BB62}" destId="{9A256635-D9C7-4E4B-8FF7-39E4A1300D58}" srcOrd="5" destOrd="0" presId="urn:microsoft.com/office/officeart/2005/8/layout/target3"/>
    <dgm:cxn modelId="{28D6E30F-535F-4EE6-94B6-35F0FC6D9490}" type="presParOf" srcId="{E2B2DCFA-A7BC-45FD-A8DB-DEB9EF09BB62}" destId="{EE505CD1-7591-4FEF-8FAB-455F43B565D3}" srcOrd="6" destOrd="0" presId="urn:microsoft.com/office/officeart/2005/8/layout/target3"/>
    <dgm:cxn modelId="{4CFF8C0E-8F2F-4095-A1C8-AA402B875FB5}" type="presParOf" srcId="{E2B2DCFA-A7BC-45FD-A8DB-DEB9EF09BB62}" destId="{4E31D476-7699-424B-B27C-8B3E66A21D5F}" srcOrd="7" destOrd="0" presId="urn:microsoft.com/office/officeart/2005/8/layout/target3"/>
    <dgm:cxn modelId="{7551D6ED-6DBB-4429-877C-B534781E24FF}" type="presParOf" srcId="{E2B2DCFA-A7BC-45FD-A8DB-DEB9EF09BB62}" destId="{15D3DCDF-A792-4AC2-B04F-F41CA95195E9}" srcOrd="8" destOrd="0" presId="urn:microsoft.com/office/officeart/2005/8/layout/target3"/>
    <dgm:cxn modelId="{08F3E3EA-CA23-45B3-AE7F-30538A8C3009}" type="presParOf" srcId="{E2B2DCFA-A7BC-45FD-A8DB-DEB9EF09BB62}" destId="{DF7F26AD-D64F-44BD-92A6-6DE8C6BB00F3}" srcOrd="9" destOrd="0" presId="urn:microsoft.com/office/officeart/2005/8/layout/target3"/>
    <dgm:cxn modelId="{A689467C-7C15-421F-AF63-D70EB99489C0}" type="presParOf" srcId="{E2B2DCFA-A7BC-45FD-A8DB-DEB9EF09BB62}" destId="{A3933B46-5E80-4F8B-89C3-1A259FF58A0B}" srcOrd="10" destOrd="0" presId="urn:microsoft.com/office/officeart/2005/8/layout/target3"/>
    <dgm:cxn modelId="{17FDC5DA-9367-4736-BC9B-824947571973}" type="presParOf" srcId="{E2B2DCFA-A7BC-45FD-A8DB-DEB9EF09BB62}" destId="{1A102D20-AE31-4B35-81CC-8FD75EAD1EE5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747E54E-F5D6-436E-A911-86728EA287FF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it-IT"/>
        </a:p>
      </dgm:t>
    </dgm:pt>
    <dgm:pt modelId="{2D433A78-093F-46CD-9519-6B1F755F54D8}">
      <dgm:prSet/>
      <dgm:spPr/>
      <dgm:t>
        <a:bodyPr/>
        <a:lstStyle/>
        <a:p>
          <a:pPr rtl="0"/>
          <a:r>
            <a:rPr lang="it-IT" smtClean="0"/>
            <a:t>Crisi della famiglia come agenzia educativa primaria: scarso senso di appartenenza, carenza di valori e punti di riferimento, modelli educativi negativi o assenti</a:t>
          </a:r>
          <a:endParaRPr lang="it-IT"/>
        </a:p>
      </dgm:t>
    </dgm:pt>
    <dgm:pt modelId="{D69FFBCA-4BEC-46DC-8E89-F63C7E01A112}" type="parTrans" cxnId="{4902E4CD-D9DD-44E7-A45E-4AF6333D1DF1}">
      <dgm:prSet/>
      <dgm:spPr/>
      <dgm:t>
        <a:bodyPr/>
        <a:lstStyle/>
        <a:p>
          <a:endParaRPr lang="it-IT"/>
        </a:p>
      </dgm:t>
    </dgm:pt>
    <dgm:pt modelId="{B0A2DEBB-8289-4185-A589-DB092C7791F9}" type="sibTrans" cxnId="{4902E4CD-D9DD-44E7-A45E-4AF6333D1DF1}">
      <dgm:prSet/>
      <dgm:spPr/>
      <dgm:t>
        <a:bodyPr/>
        <a:lstStyle/>
        <a:p>
          <a:endParaRPr lang="it-IT"/>
        </a:p>
      </dgm:t>
    </dgm:pt>
    <dgm:pt modelId="{D172951D-E3AE-4FCB-92A3-85F7C1B7E941}">
      <dgm:prSet/>
      <dgm:spPr/>
      <dgm:t>
        <a:bodyPr/>
        <a:lstStyle/>
        <a:p>
          <a:pPr rtl="0"/>
          <a:r>
            <a:rPr lang="it-IT" smtClean="0"/>
            <a:t>Aspetti sistemici: alterazioni e disfunzioni nei ruoli genitoriali, alterazioni della gerarchia familiare, modalità comunicative patologiche all’interno della famiglia</a:t>
          </a:r>
          <a:endParaRPr lang="it-IT"/>
        </a:p>
      </dgm:t>
    </dgm:pt>
    <dgm:pt modelId="{14206285-C56B-4F63-815F-AD75942A7D5E}" type="parTrans" cxnId="{16B96334-76A8-4468-A062-F7AF19168419}">
      <dgm:prSet/>
      <dgm:spPr/>
      <dgm:t>
        <a:bodyPr/>
        <a:lstStyle/>
        <a:p>
          <a:endParaRPr lang="it-IT"/>
        </a:p>
      </dgm:t>
    </dgm:pt>
    <dgm:pt modelId="{1FF8531C-9A0B-4EA5-A83F-896807FB3DFD}" type="sibTrans" cxnId="{16B96334-76A8-4468-A062-F7AF19168419}">
      <dgm:prSet/>
      <dgm:spPr/>
      <dgm:t>
        <a:bodyPr/>
        <a:lstStyle/>
        <a:p>
          <a:endParaRPr lang="it-IT"/>
        </a:p>
      </dgm:t>
    </dgm:pt>
    <dgm:pt modelId="{E6C18660-BCFB-4811-ACC6-DB4E4829C7A5}">
      <dgm:prSet/>
      <dgm:spPr/>
      <dgm:t>
        <a:bodyPr/>
        <a:lstStyle/>
        <a:p>
          <a:pPr rtl="0"/>
          <a:r>
            <a:rPr lang="it-IT" smtClean="0"/>
            <a:t>Abitudini familiari: uso di farmaci e/o alcol, alimentazione eccessiva o particolare, dipendenze varie</a:t>
          </a:r>
          <a:endParaRPr lang="it-IT"/>
        </a:p>
      </dgm:t>
    </dgm:pt>
    <dgm:pt modelId="{5B989C06-B146-43E0-BDA9-AE655C295432}" type="parTrans" cxnId="{96289CC7-2B1F-4E31-8B7C-967FC5EF9C71}">
      <dgm:prSet/>
      <dgm:spPr/>
      <dgm:t>
        <a:bodyPr/>
        <a:lstStyle/>
        <a:p>
          <a:endParaRPr lang="it-IT"/>
        </a:p>
      </dgm:t>
    </dgm:pt>
    <dgm:pt modelId="{D66742DF-3266-4AB8-A34B-74B970061723}" type="sibTrans" cxnId="{96289CC7-2B1F-4E31-8B7C-967FC5EF9C71}">
      <dgm:prSet/>
      <dgm:spPr/>
      <dgm:t>
        <a:bodyPr/>
        <a:lstStyle/>
        <a:p>
          <a:endParaRPr lang="it-IT"/>
        </a:p>
      </dgm:t>
    </dgm:pt>
    <dgm:pt modelId="{05B128D0-3D60-4AB8-A5ED-2D9ADA429F1D}">
      <dgm:prSet/>
      <dgm:spPr/>
      <dgm:t>
        <a:bodyPr/>
        <a:lstStyle/>
        <a:p>
          <a:pPr rtl="0"/>
          <a:r>
            <a:rPr lang="it-IT" smtClean="0"/>
            <a:t>Assenza o carenza della funzione normativa e contenitiva della famiglia: intolleranza verso le regole, necessità di soddisfare subito i propri bisogni, assenza o carenza di limiti </a:t>
          </a:r>
          <a:endParaRPr lang="it-IT"/>
        </a:p>
      </dgm:t>
    </dgm:pt>
    <dgm:pt modelId="{722EF20C-8DD9-4321-B68D-D013EEAC80BC}" type="parTrans" cxnId="{E9B33A10-7D51-4F76-8387-581C976CB7E7}">
      <dgm:prSet/>
      <dgm:spPr/>
      <dgm:t>
        <a:bodyPr/>
        <a:lstStyle/>
        <a:p>
          <a:endParaRPr lang="it-IT"/>
        </a:p>
      </dgm:t>
    </dgm:pt>
    <dgm:pt modelId="{76B33055-C8C3-4069-A165-0F2C8A6597AF}" type="sibTrans" cxnId="{E9B33A10-7D51-4F76-8387-581C976CB7E7}">
      <dgm:prSet/>
      <dgm:spPr/>
      <dgm:t>
        <a:bodyPr/>
        <a:lstStyle/>
        <a:p>
          <a:endParaRPr lang="it-IT"/>
        </a:p>
      </dgm:t>
    </dgm:pt>
    <dgm:pt modelId="{DB8E28D7-172B-4FE0-B674-B924378C5E4F}" type="pres">
      <dgm:prSet presAssocID="{F747E54E-F5D6-436E-A911-86728EA287F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6DB26AA-19B1-42F2-88CD-2CEEEB634881}" type="pres">
      <dgm:prSet presAssocID="{2D433A78-093F-46CD-9519-6B1F755F54D8}" presName="circle1" presStyleLbl="node1" presStyleIdx="0" presStyleCnt="4"/>
      <dgm:spPr/>
    </dgm:pt>
    <dgm:pt modelId="{4E91658A-97AE-4D3B-9D7A-F8E7E3C38077}" type="pres">
      <dgm:prSet presAssocID="{2D433A78-093F-46CD-9519-6B1F755F54D8}" presName="space" presStyleCnt="0"/>
      <dgm:spPr/>
    </dgm:pt>
    <dgm:pt modelId="{3FBD4A84-124F-4A83-88ED-51B4D8F3568B}" type="pres">
      <dgm:prSet presAssocID="{2D433A78-093F-46CD-9519-6B1F755F54D8}" presName="rect1" presStyleLbl="alignAcc1" presStyleIdx="0" presStyleCnt="4"/>
      <dgm:spPr/>
      <dgm:t>
        <a:bodyPr/>
        <a:lstStyle/>
        <a:p>
          <a:endParaRPr lang="it-IT"/>
        </a:p>
      </dgm:t>
    </dgm:pt>
    <dgm:pt modelId="{288B1A1D-AEAB-401B-AA92-B9DCD1AB5D98}" type="pres">
      <dgm:prSet presAssocID="{D172951D-E3AE-4FCB-92A3-85F7C1B7E941}" presName="vertSpace2" presStyleLbl="node1" presStyleIdx="0" presStyleCnt="4"/>
      <dgm:spPr/>
    </dgm:pt>
    <dgm:pt modelId="{C1F4825C-51B6-4B87-B569-232DCCDDF79C}" type="pres">
      <dgm:prSet presAssocID="{D172951D-E3AE-4FCB-92A3-85F7C1B7E941}" presName="circle2" presStyleLbl="node1" presStyleIdx="1" presStyleCnt="4"/>
      <dgm:spPr/>
    </dgm:pt>
    <dgm:pt modelId="{700F72A1-1167-4FFE-A15B-D6EA3768CABC}" type="pres">
      <dgm:prSet presAssocID="{D172951D-E3AE-4FCB-92A3-85F7C1B7E941}" presName="rect2" presStyleLbl="alignAcc1" presStyleIdx="1" presStyleCnt="4"/>
      <dgm:spPr/>
      <dgm:t>
        <a:bodyPr/>
        <a:lstStyle/>
        <a:p>
          <a:endParaRPr lang="it-IT"/>
        </a:p>
      </dgm:t>
    </dgm:pt>
    <dgm:pt modelId="{D8CD535E-95BE-4396-89AE-6F3773479534}" type="pres">
      <dgm:prSet presAssocID="{E6C18660-BCFB-4811-ACC6-DB4E4829C7A5}" presName="vertSpace3" presStyleLbl="node1" presStyleIdx="1" presStyleCnt="4"/>
      <dgm:spPr/>
    </dgm:pt>
    <dgm:pt modelId="{388E35DB-90AC-4040-9988-0D93EABF1EC5}" type="pres">
      <dgm:prSet presAssocID="{E6C18660-BCFB-4811-ACC6-DB4E4829C7A5}" presName="circle3" presStyleLbl="node1" presStyleIdx="2" presStyleCnt="4"/>
      <dgm:spPr/>
    </dgm:pt>
    <dgm:pt modelId="{10399101-B592-437A-B2E4-30E0DC1409C7}" type="pres">
      <dgm:prSet presAssocID="{E6C18660-BCFB-4811-ACC6-DB4E4829C7A5}" presName="rect3" presStyleLbl="alignAcc1" presStyleIdx="2" presStyleCnt="4"/>
      <dgm:spPr/>
      <dgm:t>
        <a:bodyPr/>
        <a:lstStyle/>
        <a:p>
          <a:endParaRPr lang="it-IT"/>
        </a:p>
      </dgm:t>
    </dgm:pt>
    <dgm:pt modelId="{AC4025AB-59C0-4C17-BE0E-27EB256E74FB}" type="pres">
      <dgm:prSet presAssocID="{05B128D0-3D60-4AB8-A5ED-2D9ADA429F1D}" presName="vertSpace4" presStyleLbl="node1" presStyleIdx="2" presStyleCnt="4"/>
      <dgm:spPr/>
    </dgm:pt>
    <dgm:pt modelId="{1A3FB98F-E26B-451C-A8EF-081B1480B55B}" type="pres">
      <dgm:prSet presAssocID="{05B128D0-3D60-4AB8-A5ED-2D9ADA429F1D}" presName="circle4" presStyleLbl="node1" presStyleIdx="3" presStyleCnt="4"/>
      <dgm:spPr/>
    </dgm:pt>
    <dgm:pt modelId="{5DD642F2-FC82-43AF-B5BF-CC0862363C08}" type="pres">
      <dgm:prSet presAssocID="{05B128D0-3D60-4AB8-A5ED-2D9ADA429F1D}" presName="rect4" presStyleLbl="alignAcc1" presStyleIdx="3" presStyleCnt="4"/>
      <dgm:spPr/>
      <dgm:t>
        <a:bodyPr/>
        <a:lstStyle/>
        <a:p>
          <a:endParaRPr lang="it-IT"/>
        </a:p>
      </dgm:t>
    </dgm:pt>
    <dgm:pt modelId="{E5F42D9E-48CE-4D33-B9BB-AA8D77362509}" type="pres">
      <dgm:prSet presAssocID="{2D433A78-093F-46CD-9519-6B1F755F54D8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ED8FAAF-9E4C-47F9-A0AF-2193E6A097AE}" type="pres">
      <dgm:prSet presAssocID="{D172951D-E3AE-4FCB-92A3-85F7C1B7E941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F25253B-48B6-464D-96DB-A976EFF3AC76}" type="pres">
      <dgm:prSet presAssocID="{E6C18660-BCFB-4811-ACC6-DB4E4829C7A5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2F7C7A4-74CF-490C-B06C-BCE36F4D7B54}" type="pres">
      <dgm:prSet presAssocID="{05B128D0-3D60-4AB8-A5ED-2D9ADA429F1D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71ADE243-C3ED-4A1E-916E-31AECD68EDA3}" type="presOf" srcId="{D172951D-E3AE-4FCB-92A3-85F7C1B7E941}" destId="{700F72A1-1167-4FFE-A15B-D6EA3768CABC}" srcOrd="0" destOrd="0" presId="urn:microsoft.com/office/officeart/2005/8/layout/target3"/>
    <dgm:cxn modelId="{96289CC7-2B1F-4E31-8B7C-967FC5EF9C71}" srcId="{F747E54E-F5D6-436E-A911-86728EA287FF}" destId="{E6C18660-BCFB-4811-ACC6-DB4E4829C7A5}" srcOrd="2" destOrd="0" parTransId="{5B989C06-B146-43E0-BDA9-AE655C295432}" sibTransId="{D66742DF-3266-4AB8-A34B-74B970061723}"/>
    <dgm:cxn modelId="{A80F8C6F-6DA9-4D63-A588-7B1BBCD9D450}" type="presOf" srcId="{F747E54E-F5D6-436E-A911-86728EA287FF}" destId="{DB8E28D7-172B-4FE0-B674-B924378C5E4F}" srcOrd="0" destOrd="0" presId="urn:microsoft.com/office/officeart/2005/8/layout/target3"/>
    <dgm:cxn modelId="{BF45ADC5-4C83-4F05-815A-87DFA3CFFE53}" type="presOf" srcId="{E6C18660-BCFB-4811-ACC6-DB4E4829C7A5}" destId="{10399101-B592-437A-B2E4-30E0DC1409C7}" srcOrd="0" destOrd="0" presId="urn:microsoft.com/office/officeart/2005/8/layout/target3"/>
    <dgm:cxn modelId="{7CCC0578-0CE8-49F1-922E-09C4081F73DF}" type="presOf" srcId="{E6C18660-BCFB-4811-ACC6-DB4E4829C7A5}" destId="{9F25253B-48B6-464D-96DB-A976EFF3AC76}" srcOrd="1" destOrd="0" presId="urn:microsoft.com/office/officeart/2005/8/layout/target3"/>
    <dgm:cxn modelId="{717A8209-339A-466D-9B21-B5DC70506FC6}" type="presOf" srcId="{2D433A78-093F-46CD-9519-6B1F755F54D8}" destId="{3FBD4A84-124F-4A83-88ED-51B4D8F3568B}" srcOrd="0" destOrd="0" presId="urn:microsoft.com/office/officeart/2005/8/layout/target3"/>
    <dgm:cxn modelId="{75AD2F91-3C64-4339-A98D-AC87DFAE30CD}" type="presOf" srcId="{05B128D0-3D60-4AB8-A5ED-2D9ADA429F1D}" destId="{42F7C7A4-74CF-490C-B06C-BCE36F4D7B54}" srcOrd="1" destOrd="0" presId="urn:microsoft.com/office/officeart/2005/8/layout/target3"/>
    <dgm:cxn modelId="{2BD6DC25-E9DD-42E1-945E-E4E9DAA123A7}" type="presOf" srcId="{D172951D-E3AE-4FCB-92A3-85F7C1B7E941}" destId="{DED8FAAF-9E4C-47F9-A0AF-2193E6A097AE}" srcOrd="1" destOrd="0" presId="urn:microsoft.com/office/officeart/2005/8/layout/target3"/>
    <dgm:cxn modelId="{16B96334-76A8-4468-A062-F7AF19168419}" srcId="{F747E54E-F5D6-436E-A911-86728EA287FF}" destId="{D172951D-E3AE-4FCB-92A3-85F7C1B7E941}" srcOrd="1" destOrd="0" parTransId="{14206285-C56B-4F63-815F-AD75942A7D5E}" sibTransId="{1FF8531C-9A0B-4EA5-A83F-896807FB3DFD}"/>
    <dgm:cxn modelId="{4902E4CD-D9DD-44E7-A45E-4AF6333D1DF1}" srcId="{F747E54E-F5D6-436E-A911-86728EA287FF}" destId="{2D433A78-093F-46CD-9519-6B1F755F54D8}" srcOrd="0" destOrd="0" parTransId="{D69FFBCA-4BEC-46DC-8E89-F63C7E01A112}" sibTransId="{B0A2DEBB-8289-4185-A589-DB092C7791F9}"/>
    <dgm:cxn modelId="{4C5FD6DB-4E47-4307-9DEF-97439D8CA9EF}" type="presOf" srcId="{2D433A78-093F-46CD-9519-6B1F755F54D8}" destId="{E5F42D9E-48CE-4D33-B9BB-AA8D77362509}" srcOrd="1" destOrd="0" presId="urn:microsoft.com/office/officeart/2005/8/layout/target3"/>
    <dgm:cxn modelId="{1F1928B3-1757-468C-9124-D27DA1ADC65C}" type="presOf" srcId="{05B128D0-3D60-4AB8-A5ED-2D9ADA429F1D}" destId="{5DD642F2-FC82-43AF-B5BF-CC0862363C08}" srcOrd="0" destOrd="0" presId="urn:microsoft.com/office/officeart/2005/8/layout/target3"/>
    <dgm:cxn modelId="{E9B33A10-7D51-4F76-8387-581C976CB7E7}" srcId="{F747E54E-F5D6-436E-A911-86728EA287FF}" destId="{05B128D0-3D60-4AB8-A5ED-2D9ADA429F1D}" srcOrd="3" destOrd="0" parTransId="{722EF20C-8DD9-4321-B68D-D013EEAC80BC}" sibTransId="{76B33055-C8C3-4069-A165-0F2C8A6597AF}"/>
    <dgm:cxn modelId="{F42983EB-9118-46D2-9EF9-5B7622AF41A8}" type="presParOf" srcId="{DB8E28D7-172B-4FE0-B674-B924378C5E4F}" destId="{26DB26AA-19B1-42F2-88CD-2CEEEB634881}" srcOrd="0" destOrd="0" presId="urn:microsoft.com/office/officeart/2005/8/layout/target3"/>
    <dgm:cxn modelId="{A899CBCA-E191-46B3-A52F-E89158FFDAC6}" type="presParOf" srcId="{DB8E28D7-172B-4FE0-B674-B924378C5E4F}" destId="{4E91658A-97AE-4D3B-9D7A-F8E7E3C38077}" srcOrd="1" destOrd="0" presId="urn:microsoft.com/office/officeart/2005/8/layout/target3"/>
    <dgm:cxn modelId="{4433E775-7338-4AA7-8A3D-978615609D23}" type="presParOf" srcId="{DB8E28D7-172B-4FE0-B674-B924378C5E4F}" destId="{3FBD4A84-124F-4A83-88ED-51B4D8F3568B}" srcOrd="2" destOrd="0" presId="urn:microsoft.com/office/officeart/2005/8/layout/target3"/>
    <dgm:cxn modelId="{9D9DE1BA-E665-4CF5-896D-94FFB836FDCF}" type="presParOf" srcId="{DB8E28D7-172B-4FE0-B674-B924378C5E4F}" destId="{288B1A1D-AEAB-401B-AA92-B9DCD1AB5D98}" srcOrd="3" destOrd="0" presId="urn:microsoft.com/office/officeart/2005/8/layout/target3"/>
    <dgm:cxn modelId="{5C18CF37-1246-4E96-B4A9-ACF83B7F1B7F}" type="presParOf" srcId="{DB8E28D7-172B-4FE0-B674-B924378C5E4F}" destId="{C1F4825C-51B6-4B87-B569-232DCCDDF79C}" srcOrd="4" destOrd="0" presId="urn:microsoft.com/office/officeart/2005/8/layout/target3"/>
    <dgm:cxn modelId="{77F75F9F-8AB8-4AF8-AF0D-BB364249C28D}" type="presParOf" srcId="{DB8E28D7-172B-4FE0-B674-B924378C5E4F}" destId="{700F72A1-1167-4FFE-A15B-D6EA3768CABC}" srcOrd="5" destOrd="0" presId="urn:microsoft.com/office/officeart/2005/8/layout/target3"/>
    <dgm:cxn modelId="{5ECEE7AE-A9AB-4F82-831C-4FADB421C49B}" type="presParOf" srcId="{DB8E28D7-172B-4FE0-B674-B924378C5E4F}" destId="{D8CD535E-95BE-4396-89AE-6F3773479534}" srcOrd="6" destOrd="0" presId="urn:microsoft.com/office/officeart/2005/8/layout/target3"/>
    <dgm:cxn modelId="{684BA194-175F-4654-A561-5CA226F08AAB}" type="presParOf" srcId="{DB8E28D7-172B-4FE0-B674-B924378C5E4F}" destId="{388E35DB-90AC-4040-9988-0D93EABF1EC5}" srcOrd="7" destOrd="0" presId="urn:microsoft.com/office/officeart/2005/8/layout/target3"/>
    <dgm:cxn modelId="{3ACC7691-41BC-483A-86E1-EE2F5B62A7E4}" type="presParOf" srcId="{DB8E28D7-172B-4FE0-B674-B924378C5E4F}" destId="{10399101-B592-437A-B2E4-30E0DC1409C7}" srcOrd="8" destOrd="0" presId="urn:microsoft.com/office/officeart/2005/8/layout/target3"/>
    <dgm:cxn modelId="{940DAEAC-5BDB-46D7-83EE-E1B2B3F90D2C}" type="presParOf" srcId="{DB8E28D7-172B-4FE0-B674-B924378C5E4F}" destId="{AC4025AB-59C0-4C17-BE0E-27EB256E74FB}" srcOrd="9" destOrd="0" presId="urn:microsoft.com/office/officeart/2005/8/layout/target3"/>
    <dgm:cxn modelId="{0E7BD8AD-3B56-4FE5-96BB-47F7D17A16FF}" type="presParOf" srcId="{DB8E28D7-172B-4FE0-B674-B924378C5E4F}" destId="{1A3FB98F-E26B-451C-A8EF-081B1480B55B}" srcOrd="10" destOrd="0" presId="urn:microsoft.com/office/officeart/2005/8/layout/target3"/>
    <dgm:cxn modelId="{8072EFB2-E86A-4AEE-9659-6B618F6E13FD}" type="presParOf" srcId="{DB8E28D7-172B-4FE0-B674-B924378C5E4F}" destId="{5DD642F2-FC82-43AF-B5BF-CC0862363C08}" srcOrd="11" destOrd="0" presId="urn:microsoft.com/office/officeart/2005/8/layout/target3"/>
    <dgm:cxn modelId="{9E3DF6CD-2EC8-4F59-A31E-5D910FD3F21B}" type="presParOf" srcId="{DB8E28D7-172B-4FE0-B674-B924378C5E4F}" destId="{E5F42D9E-48CE-4D33-B9BB-AA8D77362509}" srcOrd="12" destOrd="0" presId="urn:microsoft.com/office/officeart/2005/8/layout/target3"/>
    <dgm:cxn modelId="{E76130A1-1E41-4BE9-94DA-79E97DCE9082}" type="presParOf" srcId="{DB8E28D7-172B-4FE0-B674-B924378C5E4F}" destId="{DED8FAAF-9E4C-47F9-A0AF-2193E6A097AE}" srcOrd="13" destOrd="0" presId="urn:microsoft.com/office/officeart/2005/8/layout/target3"/>
    <dgm:cxn modelId="{C2BC3F78-2266-453D-AA00-53112E26F7E3}" type="presParOf" srcId="{DB8E28D7-172B-4FE0-B674-B924378C5E4F}" destId="{9F25253B-48B6-464D-96DB-A976EFF3AC76}" srcOrd="14" destOrd="0" presId="urn:microsoft.com/office/officeart/2005/8/layout/target3"/>
    <dgm:cxn modelId="{03DF28B2-426F-403F-8905-CECEA6F50ADD}" type="presParOf" srcId="{DB8E28D7-172B-4FE0-B674-B924378C5E4F}" destId="{42F7C7A4-74CF-490C-B06C-BCE36F4D7B54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4DA5A37-6CC5-407B-B10A-D6E947492C8A}" type="doc">
      <dgm:prSet loTypeId="urn:microsoft.com/office/officeart/2005/8/layout/target3" loCatId="relationship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it-IT"/>
        </a:p>
      </dgm:t>
    </dgm:pt>
    <dgm:pt modelId="{C4579074-BE5C-4C06-AA1C-B53FD9F515B4}">
      <dgm:prSet/>
      <dgm:spPr/>
      <dgm:t>
        <a:bodyPr/>
        <a:lstStyle/>
        <a:p>
          <a:pPr rtl="0"/>
          <a:r>
            <a:rPr lang="it-IT" smtClean="0"/>
            <a:t>Processi imitativi e pressioni di gruppo</a:t>
          </a:r>
          <a:endParaRPr lang="it-IT"/>
        </a:p>
      </dgm:t>
    </dgm:pt>
    <dgm:pt modelId="{6CEF7692-E6FA-4C71-9818-C55384F2F797}" type="parTrans" cxnId="{33E7C21F-F821-4D89-BC9F-CC838729138B}">
      <dgm:prSet/>
      <dgm:spPr/>
      <dgm:t>
        <a:bodyPr/>
        <a:lstStyle/>
        <a:p>
          <a:endParaRPr lang="it-IT"/>
        </a:p>
      </dgm:t>
    </dgm:pt>
    <dgm:pt modelId="{2EE7E5A4-F4C8-46E5-95C0-A0A6A0594E10}" type="sibTrans" cxnId="{33E7C21F-F821-4D89-BC9F-CC838729138B}">
      <dgm:prSet/>
      <dgm:spPr/>
      <dgm:t>
        <a:bodyPr/>
        <a:lstStyle/>
        <a:p>
          <a:endParaRPr lang="it-IT"/>
        </a:p>
      </dgm:t>
    </dgm:pt>
    <dgm:pt modelId="{02EC02E2-167F-4580-85A1-6557614E9501}">
      <dgm:prSet/>
      <dgm:spPr/>
      <dgm:t>
        <a:bodyPr/>
        <a:lstStyle/>
        <a:p>
          <a:pPr rtl="0"/>
          <a:r>
            <a:rPr lang="it-IT" smtClean="0"/>
            <a:t>Situazioni di emarginazione e solitudine</a:t>
          </a:r>
          <a:endParaRPr lang="it-IT"/>
        </a:p>
      </dgm:t>
    </dgm:pt>
    <dgm:pt modelId="{23C7EEC2-9724-4198-BA5C-8524BF5EE802}" type="parTrans" cxnId="{90C411EB-F40D-4705-A8BE-73708E617619}">
      <dgm:prSet/>
      <dgm:spPr/>
      <dgm:t>
        <a:bodyPr/>
        <a:lstStyle/>
        <a:p>
          <a:endParaRPr lang="it-IT"/>
        </a:p>
      </dgm:t>
    </dgm:pt>
    <dgm:pt modelId="{08EFFB83-A8FB-4EC1-A4A9-46B2E4EB955F}" type="sibTrans" cxnId="{90C411EB-F40D-4705-A8BE-73708E617619}">
      <dgm:prSet/>
      <dgm:spPr/>
      <dgm:t>
        <a:bodyPr/>
        <a:lstStyle/>
        <a:p>
          <a:endParaRPr lang="it-IT"/>
        </a:p>
      </dgm:t>
    </dgm:pt>
    <dgm:pt modelId="{0E52248A-DEB0-4D66-B4A3-6D6EACF7B877}">
      <dgm:prSet/>
      <dgm:spPr/>
      <dgm:t>
        <a:bodyPr/>
        <a:lstStyle/>
        <a:p>
          <a:pPr rtl="0"/>
          <a:r>
            <a:rPr lang="it-IT" dirty="0" smtClean="0"/>
            <a:t>Degrado ambientale, precarietà del lavoro, ecc.</a:t>
          </a:r>
          <a:endParaRPr lang="it-IT" dirty="0"/>
        </a:p>
      </dgm:t>
    </dgm:pt>
    <dgm:pt modelId="{C6D881B0-2893-4B07-9F84-3542274F3DCB}" type="parTrans" cxnId="{0FF6F2D1-F8F2-46A6-9415-F219A0E69D0E}">
      <dgm:prSet/>
      <dgm:spPr/>
      <dgm:t>
        <a:bodyPr/>
        <a:lstStyle/>
        <a:p>
          <a:endParaRPr lang="it-IT"/>
        </a:p>
      </dgm:t>
    </dgm:pt>
    <dgm:pt modelId="{8DCC3F00-32D1-4E3A-B432-1FE10A55CE96}" type="sibTrans" cxnId="{0FF6F2D1-F8F2-46A6-9415-F219A0E69D0E}">
      <dgm:prSet/>
      <dgm:spPr/>
      <dgm:t>
        <a:bodyPr/>
        <a:lstStyle/>
        <a:p>
          <a:endParaRPr lang="it-IT"/>
        </a:p>
      </dgm:t>
    </dgm:pt>
    <dgm:pt modelId="{C5FA72A8-E944-47EF-9814-0960BFD16A8C}">
      <dgm:prSet/>
      <dgm:spPr/>
      <dgm:t>
        <a:bodyPr/>
        <a:lstStyle/>
        <a:p>
          <a:pPr rtl="0"/>
          <a:r>
            <a:rPr lang="it-IT" smtClean="0"/>
            <a:t>Particolari situazioni traumatiche o di stress continuativo</a:t>
          </a:r>
          <a:endParaRPr lang="it-IT"/>
        </a:p>
      </dgm:t>
    </dgm:pt>
    <dgm:pt modelId="{12033D2B-CE22-429C-8553-9F3858518F85}" type="parTrans" cxnId="{BD25D16C-3CD5-4ECD-BF13-F557FC6416B7}">
      <dgm:prSet/>
      <dgm:spPr/>
      <dgm:t>
        <a:bodyPr/>
        <a:lstStyle/>
        <a:p>
          <a:endParaRPr lang="it-IT"/>
        </a:p>
      </dgm:t>
    </dgm:pt>
    <dgm:pt modelId="{F0B2B17C-90FA-424B-9373-6C34E6C755B8}" type="sibTrans" cxnId="{BD25D16C-3CD5-4ECD-BF13-F557FC6416B7}">
      <dgm:prSet/>
      <dgm:spPr/>
      <dgm:t>
        <a:bodyPr/>
        <a:lstStyle/>
        <a:p>
          <a:endParaRPr lang="it-IT"/>
        </a:p>
      </dgm:t>
    </dgm:pt>
    <dgm:pt modelId="{57FB21C3-0D12-4543-8773-8B4B8716FE73}" type="pres">
      <dgm:prSet presAssocID="{64DA5A37-6CC5-407B-B10A-D6E947492C8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016B11D-0120-4341-84D8-B46F610C920D}" type="pres">
      <dgm:prSet presAssocID="{C4579074-BE5C-4C06-AA1C-B53FD9F515B4}" presName="circle1" presStyleLbl="node1" presStyleIdx="0" presStyleCnt="4"/>
      <dgm:spPr/>
    </dgm:pt>
    <dgm:pt modelId="{6D0F7FCD-98F7-4FC3-BEB4-4D4D84984503}" type="pres">
      <dgm:prSet presAssocID="{C4579074-BE5C-4C06-AA1C-B53FD9F515B4}" presName="space" presStyleCnt="0"/>
      <dgm:spPr/>
    </dgm:pt>
    <dgm:pt modelId="{0C849824-846B-467F-8AAC-C7F53885132F}" type="pres">
      <dgm:prSet presAssocID="{C4579074-BE5C-4C06-AA1C-B53FD9F515B4}" presName="rect1" presStyleLbl="alignAcc1" presStyleIdx="0" presStyleCnt="4"/>
      <dgm:spPr/>
      <dgm:t>
        <a:bodyPr/>
        <a:lstStyle/>
        <a:p>
          <a:endParaRPr lang="it-IT"/>
        </a:p>
      </dgm:t>
    </dgm:pt>
    <dgm:pt modelId="{C13FAE88-E638-43BC-BE7D-F4D110451339}" type="pres">
      <dgm:prSet presAssocID="{02EC02E2-167F-4580-85A1-6557614E9501}" presName="vertSpace2" presStyleLbl="node1" presStyleIdx="0" presStyleCnt="4"/>
      <dgm:spPr/>
    </dgm:pt>
    <dgm:pt modelId="{8B1ADE54-47DD-48C3-976B-A10D4DC0CD15}" type="pres">
      <dgm:prSet presAssocID="{02EC02E2-167F-4580-85A1-6557614E9501}" presName="circle2" presStyleLbl="node1" presStyleIdx="1" presStyleCnt="4"/>
      <dgm:spPr/>
    </dgm:pt>
    <dgm:pt modelId="{0C7978AE-1A09-470B-B514-8CBF4A43AF49}" type="pres">
      <dgm:prSet presAssocID="{02EC02E2-167F-4580-85A1-6557614E9501}" presName="rect2" presStyleLbl="alignAcc1" presStyleIdx="1" presStyleCnt="4"/>
      <dgm:spPr/>
      <dgm:t>
        <a:bodyPr/>
        <a:lstStyle/>
        <a:p>
          <a:endParaRPr lang="it-IT"/>
        </a:p>
      </dgm:t>
    </dgm:pt>
    <dgm:pt modelId="{2885C0F0-B16A-4798-AEEE-14BFB732D24E}" type="pres">
      <dgm:prSet presAssocID="{0E52248A-DEB0-4D66-B4A3-6D6EACF7B877}" presName="vertSpace3" presStyleLbl="node1" presStyleIdx="1" presStyleCnt="4"/>
      <dgm:spPr/>
    </dgm:pt>
    <dgm:pt modelId="{83CE2159-7240-42B1-9D75-899AB0D200BC}" type="pres">
      <dgm:prSet presAssocID="{0E52248A-DEB0-4D66-B4A3-6D6EACF7B877}" presName="circle3" presStyleLbl="node1" presStyleIdx="2" presStyleCnt="4"/>
      <dgm:spPr/>
    </dgm:pt>
    <dgm:pt modelId="{22AE749C-25C4-4BC7-9F75-791238792236}" type="pres">
      <dgm:prSet presAssocID="{0E52248A-DEB0-4D66-B4A3-6D6EACF7B877}" presName="rect3" presStyleLbl="alignAcc1" presStyleIdx="2" presStyleCnt="4"/>
      <dgm:spPr/>
      <dgm:t>
        <a:bodyPr/>
        <a:lstStyle/>
        <a:p>
          <a:endParaRPr lang="it-IT"/>
        </a:p>
      </dgm:t>
    </dgm:pt>
    <dgm:pt modelId="{93FD46E5-709B-4573-8CE4-C7887166FB3E}" type="pres">
      <dgm:prSet presAssocID="{C5FA72A8-E944-47EF-9814-0960BFD16A8C}" presName="vertSpace4" presStyleLbl="node1" presStyleIdx="2" presStyleCnt="4"/>
      <dgm:spPr/>
    </dgm:pt>
    <dgm:pt modelId="{68CE9CA9-F52B-4436-8054-3152341CF750}" type="pres">
      <dgm:prSet presAssocID="{C5FA72A8-E944-47EF-9814-0960BFD16A8C}" presName="circle4" presStyleLbl="node1" presStyleIdx="3" presStyleCnt="4"/>
      <dgm:spPr/>
    </dgm:pt>
    <dgm:pt modelId="{11C80E2A-D528-4212-8C3A-C3DA557D5458}" type="pres">
      <dgm:prSet presAssocID="{C5FA72A8-E944-47EF-9814-0960BFD16A8C}" presName="rect4" presStyleLbl="alignAcc1" presStyleIdx="3" presStyleCnt="4"/>
      <dgm:spPr/>
      <dgm:t>
        <a:bodyPr/>
        <a:lstStyle/>
        <a:p>
          <a:endParaRPr lang="it-IT"/>
        </a:p>
      </dgm:t>
    </dgm:pt>
    <dgm:pt modelId="{BAC0B9A0-9066-4CBD-985F-B801FF524127}" type="pres">
      <dgm:prSet presAssocID="{C4579074-BE5C-4C06-AA1C-B53FD9F515B4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E047D84-0657-41B2-AFD6-31AEABDDC48B}" type="pres">
      <dgm:prSet presAssocID="{02EC02E2-167F-4580-85A1-6557614E9501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9BC858D-C7D0-460F-9D9C-76C1AED96C03}" type="pres">
      <dgm:prSet presAssocID="{0E52248A-DEB0-4D66-B4A3-6D6EACF7B877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5F9FBB6-3B37-4B7F-BC7A-B1486DA2BB77}" type="pres">
      <dgm:prSet presAssocID="{C5FA72A8-E944-47EF-9814-0960BFD16A8C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4AE6341-4C69-4D33-81A2-7F5C92F3BB55}" type="presOf" srcId="{C5FA72A8-E944-47EF-9814-0960BFD16A8C}" destId="{11C80E2A-D528-4212-8C3A-C3DA557D5458}" srcOrd="0" destOrd="0" presId="urn:microsoft.com/office/officeart/2005/8/layout/target3"/>
    <dgm:cxn modelId="{9EF91ED2-F038-4399-8E33-755AD5D40503}" type="presOf" srcId="{C4579074-BE5C-4C06-AA1C-B53FD9F515B4}" destId="{0C849824-846B-467F-8AAC-C7F53885132F}" srcOrd="0" destOrd="0" presId="urn:microsoft.com/office/officeart/2005/8/layout/target3"/>
    <dgm:cxn modelId="{33E7C21F-F821-4D89-BC9F-CC838729138B}" srcId="{64DA5A37-6CC5-407B-B10A-D6E947492C8A}" destId="{C4579074-BE5C-4C06-AA1C-B53FD9F515B4}" srcOrd="0" destOrd="0" parTransId="{6CEF7692-E6FA-4C71-9818-C55384F2F797}" sibTransId="{2EE7E5A4-F4C8-46E5-95C0-A0A6A0594E10}"/>
    <dgm:cxn modelId="{57EFCA35-63F3-45B3-861D-021A15ECD907}" type="presOf" srcId="{02EC02E2-167F-4580-85A1-6557614E9501}" destId="{0C7978AE-1A09-470B-B514-8CBF4A43AF49}" srcOrd="0" destOrd="0" presId="urn:microsoft.com/office/officeart/2005/8/layout/target3"/>
    <dgm:cxn modelId="{D74A4BAB-C007-439B-9EC3-A56DE7A8E8C2}" type="presOf" srcId="{C5FA72A8-E944-47EF-9814-0960BFD16A8C}" destId="{25F9FBB6-3B37-4B7F-BC7A-B1486DA2BB77}" srcOrd="1" destOrd="0" presId="urn:microsoft.com/office/officeart/2005/8/layout/target3"/>
    <dgm:cxn modelId="{90C411EB-F40D-4705-A8BE-73708E617619}" srcId="{64DA5A37-6CC5-407B-B10A-D6E947492C8A}" destId="{02EC02E2-167F-4580-85A1-6557614E9501}" srcOrd="1" destOrd="0" parTransId="{23C7EEC2-9724-4198-BA5C-8524BF5EE802}" sibTransId="{08EFFB83-A8FB-4EC1-A4A9-46B2E4EB955F}"/>
    <dgm:cxn modelId="{BD25D16C-3CD5-4ECD-BF13-F557FC6416B7}" srcId="{64DA5A37-6CC5-407B-B10A-D6E947492C8A}" destId="{C5FA72A8-E944-47EF-9814-0960BFD16A8C}" srcOrd="3" destOrd="0" parTransId="{12033D2B-CE22-429C-8553-9F3858518F85}" sibTransId="{F0B2B17C-90FA-424B-9373-6C34E6C755B8}"/>
    <dgm:cxn modelId="{0FF6F2D1-F8F2-46A6-9415-F219A0E69D0E}" srcId="{64DA5A37-6CC5-407B-B10A-D6E947492C8A}" destId="{0E52248A-DEB0-4D66-B4A3-6D6EACF7B877}" srcOrd="2" destOrd="0" parTransId="{C6D881B0-2893-4B07-9F84-3542274F3DCB}" sibTransId="{8DCC3F00-32D1-4E3A-B432-1FE10A55CE96}"/>
    <dgm:cxn modelId="{41FFDB6D-1453-4058-BCFA-342DCA0D300D}" type="presOf" srcId="{0E52248A-DEB0-4D66-B4A3-6D6EACF7B877}" destId="{22AE749C-25C4-4BC7-9F75-791238792236}" srcOrd="0" destOrd="0" presId="urn:microsoft.com/office/officeart/2005/8/layout/target3"/>
    <dgm:cxn modelId="{6974CF5C-71B3-41F7-8641-2FAA86484A19}" type="presOf" srcId="{64DA5A37-6CC5-407B-B10A-D6E947492C8A}" destId="{57FB21C3-0D12-4543-8773-8B4B8716FE73}" srcOrd="0" destOrd="0" presId="urn:microsoft.com/office/officeart/2005/8/layout/target3"/>
    <dgm:cxn modelId="{0BCAB111-0BB2-45F8-AE95-A176CFF49A0E}" type="presOf" srcId="{0E52248A-DEB0-4D66-B4A3-6D6EACF7B877}" destId="{79BC858D-C7D0-460F-9D9C-76C1AED96C03}" srcOrd="1" destOrd="0" presId="urn:microsoft.com/office/officeart/2005/8/layout/target3"/>
    <dgm:cxn modelId="{5EBB2D1B-A1DC-44B9-8013-F81AFA080771}" type="presOf" srcId="{C4579074-BE5C-4C06-AA1C-B53FD9F515B4}" destId="{BAC0B9A0-9066-4CBD-985F-B801FF524127}" srcOrd="1" destOrd="0" presId="urn:microsoft.com/office/officeart/2005/8/layout/target3"/>
    <dgm:cxn modelId="{D5EB04AA-1953-4E96-9436-317D82DD3CD4}" type="presOf" srcId="{02EC02E2-167F-4580-85A1-6557614E9501}" destId="{AE047D84-0657-41B2-AFD6-31AEABDDC48B}" srcOrd="1" destOrd="0" presId="urn:microsoft.com/office/officeart/2005/8/layout/target3"/>
    <dgm:cxn modelId="{6CF7200A-07E0-43BE-B183-FA45F7A700B3}" type="presParOf" srcId="{57FB21C3-0D12-4543-8773-8B4B8716FE73}" destId="{D016B11D-0120-4341-84D8-B46F610C920D}" srcOrd="0" destOrd="0" presId="urn:microsoft.com/office/officeart/2005/8/layout/target3"/>
    <dgm:cxn modelId="{9A4F0738-AF74-4C5B-9DD8-383BFE64CBA3}" type="presParOf" srcId="{57FB21C3-0D12-4543-8773-8B4B8716FE73}" destId="{6D0F7FCD-98F7-4FC3-BEB4-4D4D84984503}" srcOrd="1" destOrd="0" presId="urn:microsoft.com/office/officeart/2005/8/layout/target3"/>
    <dgm:cxn modelId="{E15C5714-B1CF-4C24-A472-6CD6D8D82046}" type="presParOf" srcId="{57FB21C3-0D12-4543-8773-8B4B8716FE73}" destId="{0C849824-846B-467F-8AAC-C7F53885132F}" srcOrd="2" destOrd="0" presId="urn:microsoft.com/office/officeart/2005/8/layout/target3"/>
    <dgm:cxn modelId="{46DEA730-3928-4026-88B5-44143FF02D60}" type="presParOf" srcId="{57FB21C3-0D12-4543-8773-8B4B8716FE73}" destId="{C13FAE88-E638-43BC-BE7D-F4D110451339}" srcOrd="3" destOrd="0" presId="urn:microsoft.com/office/officeart/2005/8/layout/target3"/>
    <dgm:cxn modelId="{526A5467-2360-47CE-84A9-95CE69D6EA6F}" type="presParOf" srcId="{57FB21C3-0D12-4543-8773-8B4B8716FE73}" destId="{8B1ADE54-47DD-48C3-976B-A10D4DC0CD15}" srcOrd="4" destOrd="0" presId="urn:microsoft.com/office/officeart/2005/8/layout/target3"/>
    <dgm:cxn modelId="{6ED44E63-8DD2-4ED5-AB69-E28376A5FD30}" type="presParOf" srcId="{57FB21C3-0D12-4543-8773-8B4B8716FE73}" destId="{0C7978AE-1A09-470B-B514-8CBF4A43AF49}" srcOrd="5" destOrd="0" presId="urn:microsoft.com/office/officeart/2005/8/layout/target3"/>
    <dgm:cxn modelId="{41994FE3-5B24-42A8-AA51-2463ACE3950D}" type="presParOf" srcId="{57FB21C3-0D12-4543-8773-8B4B8716FE73}" destId="{2885C0F0-B16A-4798-AEEE-14BFB732D24E}" srcOrd="6" destOrd="0" presId="urn:microsoft.com/office/officeart/2005/8/layout/target3"/>
    <dgm:cxn modelId="{5A099928-2E89-41BC-9D28-43D6D0AF4588}" type="presParOf" srcId="{57FB21C3-0D12-4543-8773-8B4B8716FE73}" destId="{83CE2159-7240-42B1-9D75-899AB0D200BC}" srcOrd="7" destOrd="0" presId="urn:microsoft.com/office/officeart/2005/8/layout/target3"/>
    <dgm:cxn modelId="{52243866-8AE1-4EAF-89F0-49D640DB5639}" type="presParOf" srcId="{57FB21C3-0D12-4543-8773-8B4B8716FE73}" destId="{22AE749C-25C4-4BC7-9F75-791238792236}" srcOrd="8" destOrd="0" presId="urn:microsoft.com/office/officeart/2005/8/layout/target3"/>
    <dgm:cxn modelId="{6B97D74C-9E5A-4E57-AB26-618877C3AB71}" type="presParOf" srcId="{57FB21C3-0D12-4543-8773-8B4B8716FE73}" destId="{93FD46E5-709B-4573-8CE4-C7887166FB3E}" srcOrd="9" destOrd="0" presId="urn:microsoft.com/office/officeart/2005/8/layout/target3"/>
    <dgm:cxn modelId="{32A126AC-5A4E-45BB-AC28-AE106ED895C2}" type="presParOf" srcId="{57FB21C3-0D12-4543-8773-8B4B8716FE73}" destId="{68CE9CA9-F52B-4436-8054-3152341CF750}" srcOrd="10" destOrd="0" presId="urn:microsoft.com/office/officeart/2005/8/layout/target3"/>
    <dgm:cxn modelId="{2C75353D-CEC7-4EE8-98BD-4F50F73D97DF}" type="presParOf" srcId="{57FB21C3-0D12-4543-8773-8B4B8716FE73}" destId="{11C80E2A-D528-4212-8C3A-C3DA557D5458}" srcOrd="11" destOrd="0" presId="urn:microsoft.com/office/officeart/2005/8/layout/target3"/>
    <dgm:cxn modelId="{EB8A2162-3ED7-4A54-8583-080286F8E2BF}" type="presParOf" srcId="{57FB21C3-0D12-4543-8773-8B4B8716FE73}" destId="{BAC0B9A0-9066-4CBD-985F-B801FF524127}" srcOrd="12" destOrd="0" presId="urn:microsoft.com/office/officeart/2005/8/layout/target3"/>
    <dgm:cxn modelId="{CE32E5E4-7626-45F9-9F88-09973A4916BE}" type="presParOf" srcId="{57FB21C3-0D12-4543-8773-8B4B8716FE73}" destId="{AE047D84-0657-41B2-AFD6-31AEABDDC48B}" srcOrd="13" destOrd="0" presId="urn:microsoft.com/office/officeart/2005/8/layout/target3"/>
    <dgm:cxn modelId="{D8C557C2-2135-4573-970C-9DE948C298F4}" type="presParOf" srcId="{57FB21C3-0D12-4543-8773-8B4B8716FE73}" destId="{79BC858D-C7D0-460F-9D9C-76C1AED96C03}" srcOrd="14" destOrd="0" presId="urn:microsoft.com/office/officeart/2005/8/layout/target3"/>
    <dgm:cxn modelId="{3158CEA5-1A9B-4067-84EA-9F3A77323D74}" type="presParOf" srcId="{57FB21C3-0D12-4543-8773-8B4B8716FE73}" destId="{25F9FBB6-3B37-4B7F-BC7A-B1486DA2BB77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1D6A37E-85FC-484A-9115-99D68AA1F9EF}" type="doc">
      <dgm:prSet loTypeId="urn:microsoft.com/office/officeart/2005/8/layout/target3" loCatId="relationship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it-IT"/>
        </a:p>
      </dgm:t>
    </dgm:pt>
    <dgm:pt modelId="{FAED3B90-20A6-469D-AB5B-0AA73EFFDFC7}">
      <dgm:prSet/>
      <dgm:spPr/>
      <dgm:t>
        <a:bodyPr/>
        <a:lstStyle/>
        <a:p>
          <a:pPr rtl="0"/>
          <a:r>
            <a:rPr lang="it-IT" smtClean="0"/>
            <a:t>Crisi antropologica legata al venir meno di alcuni valori</a:t>
          </a:r>
          <a:endParaRPr lang="it-IT"/>
        </a:p>
      </dgm:t>
    </dgm:pt>
    <dgm:pt modelId="{C42AA6DA-7A2D-4E8F-9247-722A036FB373}" type="parTrans" cxnId="{0102164B-C0AF-4F15-97D9-4B2EB0D0FDD2}">
      <dgm:prSet/>
      <dgm:spPr/>
      <dgm:t>
        <a:bodyPr/>
        <a:lstStyle/>
        <a:p>
          <a:endParaRPr lang="it-IT"/>
        </a:p>
      </dgm:t>
    </dgm:pt>
    <dgm:pt modelId="{CC4FD14C-E4E1-4138-B076-C7ABB5DDFEAE}" type="sibTrans" cxnId="{0102164B-C0AF-4F15-97D9-4B2EB0D0FDD2}">
      <dgm:prSet/>
      <dgm:spPr/>
      <dgm:t>
        <a:bodyPr/>
        <a:lstStyle/>
        <a:p>
          <a:endParaRPr lang="it-IT"/>
        </a:p>
      </dgm:t>
    </dgm:pt>
    <dgm:pt modelId="{0DFB9CA0-FD25-448C-B570-42A225B9E7C4}">
      <dgm:prSet/>
      <dgm:spPr/>
      <dgm:t>
        <a:bodyPr/>
        <a:lstStyle/>
        <a:p>
          <a:pPr rtl="0"/>
          <a:r>
            <a:rPr lang="it-IT" smtClean="0"/>
            <a:t>Modello consumistico: fruizione acritica dei prodotti, induzione dei bisogni, ecc.</a:t>
          </a:r>
          <a:endParaRPr lang="it-IT"/>
        </a:p>
      </dgm:t>
    </dgm:pt>
    <dgm:pt modelId="{B880BAB7-8F12-44AE-81A5-1CD41DB0D42D}" type="parTrans" cxnId="{DD95F03B-4B5F-4EF9-B125-9ECB68203EA4}">
      <dgm:prSet/>
      <dgm:spPr/>
      <dgm:t>
        <a:bodyPr/>
        <a:lstStyle/>
        <a:p>
          <a:endParaRPr lang="it-IT"/>
        </a:p>
      </dgm:t>
    </dgm:pt>
    <dgm:pt modelId="{D09DA084-BB0A-4EE5-B19A-DB90FA5B0140}" type="sibTrans" cxnId="{DD95F03B-4B5F-4EF9-B125-9ECB68203EA4}">
      <dgm:prSet/>
      <dgm:spPr/>
      <dgm:t>
        <a:bodyPr/>
        <a:lstStyle/>
        <a:p>
          <a:endParaRPr lang="it-IT"/>
        </a:p>
      </dgm:t>
    </dgm:pt>
    <dgm:pt modelId="{366ED0DF-794D-4ED7-AB59-657E9EC96B0E}">
      <dgm:prSet/>
      <dgm:spPr/>
      <dgm:t>
        <a:bodyPr/>
        <a:lstStyle/>
        <a:p>
          <a:pPr rtl="0"/>
          <a:r>
            <a:rPr lang="it-IT" smtClean="0"/>
            <a:t>Diffusione della cultura efficientista ed edonista: prevalenza dell’avere sull’essere, aumento della competitività, ricerca del successo a tutti i costi, culto dell’apparenza, ricerca di stimoli e sensazioni sempre innovative e più intense di quelle precedenti, preminenza del concetto di utilità anche nelle relazioni affettive</a:t>
          </a:r>
          <a:endParaRPr lang="it-IT"/>
        </a:p>
      </dgm:t>
    </dgm:pt>
    <dgm:pt modelId="{3D6014EA-E444-48D4-8D5F-D6A20983FA7D}" type="parTrans" cxnId="{6D0A6696-200E-4E48-91F8-2468BCE746B5}">
      <dgm:prSet/>
      <dgm:spPr/>
      <dgm:t>
        <a:bodyPr/>
        <a:lstStyle/>
        <a:p>
          <a:endParaRPr lang="it-IT"/>
        </a:p>
      </dgm:t>
    </dgm:pt>
    <dgm:pt modelId="{B7720DBC-48DB-454E-9057-74AE9F947C78}" type="sibTrans" cxnId="{6D0A6696-200E-4E48-91F8-2468BCE746B5}">
      <dgm:prSet/>
      <dgm:spPr/>
      <dgm:t>
        <a:bodyPr/>
        <a:lstStyle/>
        <a:p>
          <a:endParaRPr lang="it-IT"/>
        </a:p>
      </dgm:t>
    </dgm:pt>
    <dgm:pt modelId="{1BE2CE69-B576-4DD0-95C3-F2D7A44CFB42}" type="pres">
      <dgm:prSet presAssocID="{01D6A37E-85FC-484A-9115-99D68AA1F9E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C0AFCA8B-74C8-4D3C-A407-0CD9F5D5E2E3}" type="pres">
      <dgm:prSet presAssocID="{FAED3B90-20A6-469D-AB5B-0AA73EFFDFC7}" presName="circle1" presStyleLbl="node1" presStyleIdx="0" presStyleCnt="3"/>
      <dgm:spPr/>
    </dgm:pt>
    <dgm:pt modelId="{1974F912-0F1A-40A4-A374-67CF74434B9E}" type="pres">
      <dgm:prSet presAssocID="{FAED3B90-20A6-469D-AB5B-0AA73EFFDFC7}" presName="space" presStyleCnt="0"/>
      <dgm:spPr/>
    </dgm:pt>
    <dgm:pt modelId="{022EA117-77D3-4DFD-B4B7-BB0A4718141F}" type="pres">
      <dgm:prSet presAssocID="{FAED3B90-20A6-469D-AB5B-0AA73EFFDFC7}" presName="rect1" presStyleLbl="alignAcc1" presStyleIdx="0" presStyleCnt="3"/>
      <dgm:spPr/>
      <dgm:t>
        <a:bodyPr/>
        <a:lstStyle/>
        <a:p>
          <a:endParaRPr lang="it-IT"/>
        </a:p>
      </dgm:t>
    </dgm:pt>
    <dgm:pt modelId="{2B078D97-128E-4933-A55A-CC9F977948F1}" type="pres">
      <dgm:prSet presAssocID="{0DFB9CA0-FD25-448C-B570-42A225B9E7C4}" presName="vertSpace2" presStyleLbl="node1" presStyleIdx="0" presStyleCnt="3"/>
      <dgm:spPr/>
    </dgm:pt>
    <dgm:pt modelId="{EAF61339-D608-4B6A-910D-A495069D3235}" type="pres">
      <dgm:prSet presAssocID="{0DFB9CA0-FD25-448C-B570-42A225B9E7C4}" presName="circle2" presStyleLbl="node1" presStyleIdx="1" presStyleCnt="3"/>
      <dgm:spPr/>
    </dgm:pt>
    <dgm:pt modelId="{F7588AAA-6E9D-4B2B-BA90-AAAC558A3E3B}" type="pres">
      <dgm:prSet presAssocID="{0DFB9CA0-FD25-448C-B570-42A225B9E7C4}" presName="rect2" presStyleLbl="alignAcc1" presStyleIdx="1" presStyleCnt="3"/>
      <dgm:spPr/>
      <dgm:t>
        <a:bodyPr/>
        <a:lstStyle/>
        <a:p>
          <a:endParaRPr lang="it-IT"/>
        </a:p>
      </dgm:t>
    </dgm:pt>
    <dgm:pt modelId="{F007B0DF-2402-4D01-8B8B-DAAD3F05A4EA}" type="pres">
      <dgm:prSet presAssocID="{366ED0DF-794D-4ED7-AB59-657E9EC96B0E}" presName="vertSpace3" presStyleLbl="node1" presStyleIdx="1" presStyleCnt="3"/>
      <dgm:spPr/>
    </dgm:pt>
    <dgm:pt modelId="{8048AC8D-6AE5-41EA-BD03-BC90E0900005}" type="pres">
      <dgm:prSet presAssocID="{366ED0DF-794D-4ED7-AB59-657E9EC96B0E}" presName="circle3" presStyleLbl="node1" presStyleIdx="2" presStyleCnt="3"/>
      <dgm:spPr/>
    </dgm:pt>
    <dgm:pt modelId="{1C89BB91-7EBD-43E0-A0A2-B3E6669B9A07}" type="pres">
      <dgm:prSet presAssocID="{366ED0DF-794D-4ED7-AB59-657E9EC96B0E}" presName="rect3" presStyleLbl="alignAcc1" presStyleIdx="2" presStyleCnt="3"/>
      <dgm:spPr/>
      <dgm:t>
        <a:bodyPr/>
        <a:lstStyle/>
        <a:p>
          <a:endParaRPr lang="it-IT"/>
        </a:p>
      </dgm:t>
    </dgm:pt>
    <dgm:pt modelId="{35D883B9-6AAB-4B37-85AB-CFA5AB513D11}" type="pres">
      <dgm:prSet presAssocID="{FAED3B90-20A6-469D-AB5B-0AA73EFFDFC7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C4CBBAF-6A85-42AF-863A-D9BC11DE06E8}" type="pres">
      <dgm:prSet presAssocID="{0DFB9CA0-FD25-448C-B570-42A225B9E7C4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196A7B4-2341-4A76-BDAC-58A379B4AE8E}" type="pres">
      <dgm:prSet presAssocID="{366ED0DF-794D-4ED7-AB59-657E9EC96B0E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102164B-C0AF-4F15-97D9-4B2EB0D0FDD2}" srcId="{01D6A37E-85FC-484A-9115-99D68AA1F9EF}" destId="{FAED3B90-20A6-469D-AB5B-0AA73EFFDFC7}" srcOrd="0" destOrd="0" parTransId="{C42AA6DA-7A2D-4E8F-9247-722A036FB373}" sibTransId="{CC4FD14C-E4E1-4138-B076-C7ABB5DDFEAE}"/>
    <dgm:cxn modelId="{6D0A6696-200E-4E48-91F8-2468BCE746B5}" srcId="{01D6A37E-85FC-484A-9115-99D68AA1F9EF}" destId="{366ED0DF-794D-4ED7-AB59-657E9EC96B0E}" srcOrd="2" destOrd="0" parTransId="{3D6014EA-E444-48D4-8D5F-D6A20983FA7D}" sibTransId="{B7720DBC-48DB-454E-9057-74AE9F947C78}"/>
    <dgm:cxn modelId="{663AE549-92D6-4D31-89EE-968DA4E3C2E5}" type="presOf" srcId="{FAED3B90-20A6-469D-AB5B-0AA73EFFDFC7}" destId="{022EA117-77D3-4DFD-B4B7-BB0A4718141F}" srcOrd="0" destOrd="0" presId="urn:microsoft.com/office/officeart/2005/8/layout/target3"/>
    <dgm:cxn modelId="{EB99BE5F-C2C2-4327-8F83-CBBB542B091F}" type="presOf" srcId="{0DFB9CA0-FD25-448C-B570-42A225B9E7C4}" destId="{BC4CBBAF-6A85-42AF-863A-D9BC11DE06E8}" srcOrd="1" destOrd="0" presId="urn:microsoft.com/office/officeart/2005/8/layout/target3"/>
    <dgm:cxn modelId="{6114874D-A114-40FE-ABBB-AFD70F758B15}" type="presOf" srcId="{366ED0DF-794D-4ED7-AB59-657E9EC96B0E}" destId="{1C89BB91-7EBD-43E0-A0A2-B3E6669B9A07}" srcOrd="0" destOrd="0" presId="urn:microsoft.com/office/officeart/2005/8/layout/target3"/>
    <dgm:cxn modelId="{DD95F03B-4B5F-4EF9-B125-9ECB68203EA4}" srcId="{01D6A37E-85FC-484A-9115-99D68AA1F9EF}" destId="{0DFB9CA0-FD25-448C-B570-42A225B9E7C4}" srcOrd="1" destOrd="0" parTransId="{B880BAB7-8F12-44AE-81A5-1CD41DB0D42D}" sibTransId="{D09DA084-BB0A-4EE5-B19A-DB90FA5B0140}"/>
    <dgm:cxn modelId="{E960C38C-3AD4-46A4-9643-D3F1AD76A82A}" type="presOf" srcId="{FAED3B90-20A6-469D-AB5B-0AA73EFFDFC7}" destId="{35D883B9-6AAB-4B37-85AB-CFA5AB513D11}" srcOrd="1" destOrd="0" presId="urn:microsoft.com/office/officeart/2005/8/layout/target3"/>
    <dgm:cxn modelId="{A74A8ABC-EE29-459D-9BB4-803EB21F7F0F}" type="presOf" srcId="{0DFB9CA0-FD25-448C-B570-42A225B9E7C4}" destId="{F7588AAA-6E9D-4B2B-BA90-AAAC558A3E3B}" srcOrd="0" destOrd="0" presId="urn:microsoft.com/office/officeart/2005/8/layout/target3"/>
    <dgm:cxn modelId="{D0017051-7F50-428C-BBD3-874BC72C51BF}" type="presOf" srcId="{366ED0DF-794D-4ED7-AB59-657E9EC96B0E}" destId="{9196A7B4-2341-4A76-BDAC-58A379B4AE8E}" srcOrd="1" destOrd="0" presId="urn:microsoft.com/office/officeart/2005/8/layout/target3"/>
    <dgm:cxn modelId="{EE2DB454-EB2A-479A-BFD3-30AA190AB572}" type="presOf" srcId="{01D6A37E-85FC-484A-9115-99D68AA1F9EF}" destId="{1BE2CE69-B576-4DD0-95C3-F2D7A44CFB42}" srcOrd="0" destOrd="0" presId="urn:microsoft.com/office/officeart/2005/8/layout/target3"/>
    <dgm:cxn modelId="{DAF1D823-06C2-4D87-9E82-FDE8446909EB}" type="presParOf" srcId="{1BE2CE69-B576-4DD0-95C3-F2D7A44CFB42}" destId="{C0AFCA8B-74C8-4D3C-A407-0CD9F5D5E2E3}" srcOrd="0" destOrd="0" presId="urn:microsoft.com/office/officeart/2005/8/layout/target3"/>
    <dgm:cxn modelId="{06162579-5016-4060-AA69-DDC68C00E8EC}" type="presParOf" srcId="{1BE2CE69-B576-4DD0-95C3-F2D7A44CFB42}" destId="{1974F912-0F1A-40A4-A374-67CF74434B9E}" srcOrd="1" destOrd="0" presId="urn:microsoft.com/office/officeart/2005/8/layout/target3"/>
    <dgm:cxn modelId="{6F580323-C2EA-466B-AFE8-C6D23D6B2D90}" type="presParOf" srcId="{1BE2CE69-B576-4DD0-95C3-F2D7A44CFB42}" destId="{022EA117-77D3-4DFD-B4B7-BB0A4718141F}" srcOrd="2" destOrd="0" presId="urn:microsoft.com/office/officeart/2005/8/layout/target3"/>
    <dgm:cxn modelId="{CA78F33C-65BD-4885-A0CC-DECE17A58E47}" type="presParOf" srcId="{1BE2CE69-B576-4DD0-95C3-F2D7A44CFB42}" destId="{2B078D97-128E-4933-A55A-CC9F977948F1}" srcOrd="3" destOrd="0" presId="urn:microsoft.com/office/officeart/2005/8/layout/target3"/>
    <dgm:cxn modelId="{DB807F7C-525A-47BC-ACA7-DB71A05E770A}" type="presParOf" srcId="{1BE2CE69-B576-4DD0-95C3-F2D7A44CFB42}" destId="{EAF61339-D608-4B6A-910D-A495069D3235}" srcOrd="4" destOrd="0" presId="urn:microsoft.com/office/officeart/2005/8/layout/target3"/>
    <dgm:cxn modelId="{9AE6EBA1-4985-4272-8908-7FAFBFC6C794}" type="presParOf" srcId="{1BE2CE69-B576-4DD0-95C3-F2D7A44CFB42}" destId="{F7588AAA-6E9D-4B2B-BA90-AAAC558A3E3B}" srcOrd="5" destOrd="0" presId="urn:microsoft.com/office/officeart/2005/8/layout/target3"/>
    <dgm:cxn modelId="{E40B5EAF-645C-435C-9696-7EC3F39226DC}" type="presParOf" srcId="{1BE2CE69-B576-4DD0-95C3-F2D7A44CFB42}" destId="{F007B0DF-2402-4D01-8B8B-DAAD3F05A4EA}" srcOrd="6" destOrd="0" presId="urn:microsoft.com/office/officeart/2005/8/layout/target3"/>
    <dgm:cxn modelId="{D856CFAA-F14B-4D76-B981-208803BBB083}" type="presParOf" srcId="{1BE2CE69-B576-4DD0-95C3-F2D7A44CFB42}" destId="{8048AC8D-6AE5-41EA-BD03-BC90E0900005}" srcOrd="7" destOrd="0" presId="urn:microsoft.com/office/officeart/2005/8/layout/target3"/>
    <dgm:cxn modelId="{FE7A6889-5947-4DB5-B8FC-8270045EAC12}" type="presParOf" srcId="{1BE2CE69-B576-4DD0-95C3-F2D7A44CFB42}" destId="{1C89BB91-7EBD-43E0-A0A2-B3E6669B9A07}" srcOrd="8" destOrd="0" presId="urn:microsoft.com/office/officeart/2005/8/layout/target3"/>
    <dgm:cxn modelId="{F79561DD-4FC7-449E-891A-E8259FC19EF3}" type="presParOf" srcId="{1BE2CE69-B576-4DD0-95C3-F2D7A44CFB42}" destId="{35D883B9-6AAB-4B37-85AB-CFA5AB513D11}" srcOrd="9" destOrd="0" presId="urn:microsoft.com/office/officeart/2005/8/layout/target3"/>
    <dgm:cxn modelId="{5EDB50E9-3669-4387-BDDF-2D2422369399}" type="presParOf" srcId="{1BE2CE69-B576-4DD0-95C3-F2D7A44CFB42}" destId="{BC4CBBAF-6A85-42AF-863A-D9BC11DE06E8}" srcOrd="10" destOrd="0" presId="urn:microsoft.com/office/officeart/2005/8/layout/target3"/>
    <dgm:cxn modelId="{27FED409-275D-40EC-8B75-89A73FA78DA4}" type="presParOf" srcId="{1BE2CE69-B576-4DD0-95C3-F2D7A44CFB42}" destId="{9196A7B4-2341-4A76-BDAC-58A379B4AE8E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4A75562-B525-4FF1-A1A0-8BEF6F8F3996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it-IT"/>
        </a:p>
      </dgm:t>
    </dgm:pt>
    <dgm:pt modelId="{45FBAF51-968F-4F98-B500-202D0806C8EC}">
      <dgm:prSet/>
      <dgm:spPr/>
      <dgm:t>
        <a:bodyPr/>
        <a:lstStyle/>
        <a:p>
          <a:pPr rtl="0"/>
          <a:r>
            <a:rPr lang="it-IT" smtClean="0"/>
            <a:t>Il </a:t>
          </a:r>
          <a:r>
            <a:rPr lang="it-IT" b="1" smtClean="0"/>
            <a:t>piacere</a:t>
          </a:r>
          <a:r>
            <a:rPr lang="it-IT" smtClean="0"/>
            <a:t>, inteso come il complesso delle sensazioni conseguenti all' appagamento di bisogni, è stato (ed e tuttora) un elemento indispensabile per la vita e l' evoluzione dell'uomo e degli altri vertebrati </a:t>
          </a:r>
          <a:endParaRPr lang="it-IT"/>
        </a:p>
      </dgm:t>
    </dgm:pt>
    <dgm:pt modelId="{9C6A408B-BD08-44CD-B012-596DD575A215}" type="parTrans" cxnId="{7A9E4E50-5EDA-4F98-933B-9FCA668AB2EA}">
      <dgm:prSet/>
      <dgm:spPr/>
      <dgm:t>
        <a:bodyPr/>
        <a:lstStyle/>
        <a:p>
          <a:endParaRPr lang="it-IT"/>
        </a:p>
      </dgm:t>
    </dgm:pt>
    <dgm:pt modelId="{B63376EC-2362-4F30-AAB4-E1E4B3689AE8}" type="sibTrans" cxnId="{7A9E4E50-5EDA-4F98-933B-9FCA668AB2EA}">
      <dgm:prSet/>
      <dgm:spPr/>
      <dgm:t>
        <a:bodyPr/>
        <a:lstStyle/>
        <a:p>
          <a:endParaRPr lang="it-IT"/>
        </a:p>
      </dgm:t>
    </dgm:pt>
    <dgm:pt modelId="{0FB8FE0B-37E1-49D1-9A5B-8E332AEBABAB}">
      <dgm:prSet/>
      <dgm:spPr/>
      <dgm:t>
        <a:bodyPr/>
        <a:lstStyle/>
        <a:p>
          <a:pPr rtl="0"/>
          <a:r>
            <a:rPr lang="it-IT" smtClean="0"/>
            <a:t>Durante la propria esistenza tutti gli esseri viventi perseguono </a:t>
          </a:r>
          <a:r>
            <a:rPr lang="it-IT" u="sng" smtClean="0"/>
            <a:t>due</a:t>
          </a:r>
          <a:r>
            <a:rPr lang="it-IT" smtClean="0"/>
            <a:t> finalità biologiche essenziali: la </a:t>
          </a:r>
          <a:r>
            <a:rPr lang="it-IT" b="1" smtClean="0"/>
            <a:t>propria sopravvivenza</a:t>
          </a:r>
          <a:r>
            <a:rPr lang="it-IT" smtClean="0"/>
            <a:t> e la </a:t>
          </a:r>
          <a:r>
            <a:rPr lang="it-IT" b="1" smtClean="0"/>
            <a:t>conservazione della specie</a:t>
          </a:r>
          <a:endParaRPr lang="it-IT"/>
        </a:p>
      </dgm:t>
    </dgm:pt>
    <dgm:pt modelId="{59E27F8B-3A0D-45A1-A29C-B2ACA36F7F98}" type="parTrans" cxnId="{867413A6-89E5-490B-A863-0E4C46D9D70F}">
      <dgm:prSet/>
      <dgm:spPr/>
      <dgm:t>
        <a:bodyPr/>
        <a:lstStyle/>
        <a:p>
          <a:endParaRPr lang="it-IT"/>
        </a:p>
      </dgm:t>
    </dgm:pt>
    <dgm:pt modelId="{50F2E8D3-C546-4E7A-9681-853FC1A3C23E}" type="sibTrans" cxnId="{867413A6-89E5-490B-A863-0E4C46D9D70F}">
      <dgm:prSet/>
      <dgm:spPr/>
      <dgm:t>
        <a:bodyPr/>
        <a:lstStyle/>
        <a:p>
          <a:endParaRPr lang="it-IT"/>
        </a:p>
      </dgm:t>
    </dgm:pt>
    <dgm:pt modelId="{F15DE46C-8C1F-4EEE-BA19-8228937B3144}">
      <dgm:prSet/>
      <dgm:spPr/>
      <dgm:t>
        <a:bodyPr/>
        <a:lstStyle/>
        <a:p>
          <a:pPr rtl="0"/>
          <a:r>
            <a:rPr lang="it-IT" smtClean="0"/>
            <a:t>Il raggiungimento di queste finalità e basato sul soddisfacimento di alcuni istinti come la fame e la sete, il sesso e la cura della prole ed è garantito dall' esistenza di un </a:t>
          </a:r>
          <a:r>
            <a:rPr lang="it-IT" b="1" smtClean="0"/>
            <a:t>meccanismo cerebrale di gratificazione</a:t>
          </a:r>
          <a:r>
            <a:rPr lang="it-IT" smtClean="0"/>
            <a:t> </a:t>
          </a:r>
          <a:endParaRPr lang="it-IT"/>
        </a:p>
      </dgm:t>
    </dgm:pt>
    <dgm:pt modelId="{7F695C31-AE70-41E8-A0B3-64A3EB7B1512}" type="parTrans" cxnId="{E842F4E0-50C0-440E-8A42-2D0B44C2E254}">
      <dgm:prSet/>
      <dgm:spPr/>
      <dgm:t>
        <a:bodyPr/>
        <a:lstStyle/>
        <a:p>
          <a:endParaRPr lang="it-IT"/>
        </a:p>
      </dgm:t>
    </dgm:pt>
    <dgm:pt modelId="{84910C04-625A-4C0C-A279-A9781A2C8262}" type="sibTrans" cxnId="{E842F4E0-50C0-440E-8A42-2D0B44C2E254}">
      <dgm:prSet/>
      <dgm:spPr/>
      <dgm:t>
        <a:bodyPr/>
        <a:lstStyle/>
        <a:p>
          <a:endParaRPr lang="it-IT"/>
        </a:p>
      </dgm:t>
    </dgm:pt>
    <dgm:pt modelId="{B1E26B15-BF30-428B-8980-81B1816488D2}" type="pres">
      <dgm:prSet presAssocID="{C4A75562-B525-4FF1-A1A0-8BEF6F8F39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F84EFE68-077F-45C6-89CE-33D2DA259CAE}" type="pres">
      <dgm:prSet presAssocID="{45FBAF51-968F-4F98-B500-202D0806C8E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2604722-8F3D-4371-AD84-E1BFFB23E450}" type="pres">
      <dgm:prSet presAssocID="{B63376EC-2362-4F30-AAB4-E1E4B3689AE8}" presName="spacer" presStyleCnt="0"/>
      <dgm:spPr/>
    </dgm:pt>
    <dgm:pt modelId="{BD5F69E3-1249-4416-A597-7519D23AE17F}" type="pres">
      <dgm:prSet presAssocID="{0FB8FE0B-37E1-49D1-9A5B-8E332AEBABA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1870156-3C70-49D5-B2E2-0E11F6D970CF}" type="pres">
      <dgm:prSet presAssocID="{50F2E8D3-C546-4E7A-9681-853FC1A3C23E}" presName="spacer" presStyleCnt="0"/>
      <dgm:spPr/>
    </dgm:pt>
    <dgm:pt modelId="{567B4D79-7A3A-4D7C-919B-B2236950CF80}" type="pres">
      <dgm:prSet presAssocID="{F15DE46C-8C1F-4EEE-BA19-8228937B314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95F91F05-3E88-478F-889D-BDBDEA25BB37}" type="presOf" srcId="{F15DE46C-8C1F-4EEE-BA19-8228937B3144}" destId="{567B4D79-7A3A-4D7C-919B-B2236950CF80}" srcOrd="0" destOrd="0" presId="urn:microsoft.com/office/officeart/2005/8/layout/vList2"/>
    <dgm:cxn modelId="{E842F4E0-50C0-440E-8A42-2D0B44C2E254}" srcId="{C4A75562-B525-4FF1-A1A0-8BEF6F8F3996}" destId="{F15DE46C-8C1F-4EEE-BA19-8228937B3144}" srcOrd="2" destOrd="0" parTransId="{7F695C31-AE70-41E8-A0B3-64A3EB7B1512}" sibTransId="{84910C04-625A-4C0C-A279-A9781A2C8262}"/>
    <dgm:cxn modelId="{7A9E4E50-5EDA-4F98-933B-9FCA668AB2EA}" srcId="{C4A75562-B525-4FF1-A1A0-8BEF6F8F3996}" destId="{45FBAF51-968F-4F98-B500-202D0806C8EC}" srcOrd="0" destOrd="0" parTransId="{9C6A408B-BD08-44CD-B012-596DD575A215}" sibTransId="{B63376EC-2362-4F30-AAB4-E1E4B3689AE8}"/>
    <dgm:cxn modelId="{B616438D-7A91-41D0-8B9B-15128DCF7CB4}" type="presOf" srcId="{0FB8FE0B-37E1-49D1-9A5B-8E332AEBABAB}" destId="{BD5F69E3-1249-4416-A597-7519D23AE17F}" srcOrd="0" destOrd="0" presId="urn:microsoft.com/office/officeart/2005/8/layout/vList2"/>
    <dgm:cxn modelId="{F4B77E9F-A48E-4EBB-9EA8-AE363CBDE72D}" type="presOf" srcId="{45FBAF51-968F-4F98-B500-202D0806C8EC}" destId="{F84EFE68-077F-45C6-89CE-33D2DA259CAE}" srcOrd="0" destOrd="0" presId="urn:microsoft.com/office/officeart/2005/8/layout/vList2"/>
    <dgm:cxn modelId="{867413A6-89E5-490B-A863-0E4C46D9D70F}" srcId="{C4A75562-B525-4FF1-A1A0-8BEF6F8F3996}" destId="{0FB8FE0B-37E1-49D1-9A5B-8E332AEBABAB}" srcOrd="1" destOrd="0" parTransId="{59E27F8B-3A0D-45A1-A29C-B2ACA36F7F98}" sibTransId="{50F2E8D3-C546-4E7A-9681-853FC1A3C23E}"/>
    <dgm:cxn modelId="{84621AAC-7C29-4F4A-B19E-CCC333C1FCCC}" type="presOf" srcId="{C4A75562-B525-4FF1-A1A0-8BEF6F8F3996}" destId="{B1E26B15-BF30-428B-8980-81B1816488D2}" srcOrd="0" destOrd="0" presId="urn:microsoft.com/office/officeart/2005/8/layout/vList2"/>
    <dgm:cxn modelId="{5DA6EC9F-7C2C-4AE5-A4F8-1D3B96F0740B}" type="presParOf" srcId="{B1E26B15-BF30-428B-8980-81B1816488D2}" destId="{F84EFE68-077F-45C6-89CE-33D2DA259CAE}" srcOrd="0" destOrd="0" presId="urn:microsoft.com/office/officeart/2005/8/layout/vList2"/>
    <dgm:cxn modelId="{4E178425-AF18-4256-AD3A-F63375D4A4E2}" type="presParOf" srcId="{B1E26B15-BF30-428B-8980-81B1816488D2}" destId="{12604722-8F3D-4371-AD84-E1BFFB23E450}" srcOrd="1" destOrd="0" presId="urn:microsoft.com/office/officeart/2005/8/layout/vList2"/>
    <dgm:cxn modelId="{EC80D8AE-78DC-4FBC-A06E-EB84DA8E7A46}" type="presParOf" srcId="{B1E26B15-BF30-428B-8980-81B1816488D2}" destId="{BD5F69E3-1249-4416-A597-7519D23AE17F}" srcOrd="2" destOrd="0" presId="urn:microsoft.com/office/officeart/2005/8/layout/vList2"/>
    <dgm:cxn modelId="{952E2281-52D8-4DCA-88BE-F2A538A82464}" type="presParOf" srcId="{B1E26B15-BF30-428B-8980-81B1816488D2}" destId="{D1870156-3C70-49D5-B2E2-0E11F6D970CF}" srcOrd="3" destOrd="0" presId="urn:microsoft.com/office/officeart/2005/8/layout/vList2"/>
    <dgm:cxn modelId="{23EDAACE-00B6-4A4F-A6A9-8CF47ED61020}" type="presParOf" srcId="{B1E26B15-BF30-428B-8980-81B1816488D2}" destId="{567B4D79-7A3A-4D7C-919B-B2236950CF8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F6FF50E-31DD-45BE-853A-6837E10E33EA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it-IT"/>
        </a:p>
      </dgm:t>
    </dgm:pt>
    <dgm:pt modelId="{630972FF-43A6-4199-B0E6-193C02FE27DF}">
      <dgm:prSet/>
      <dgm:spPr/>
      <dgm:t>
        <a:bodyPr/>
        <a:lstStyle/>
        <a:p>
          <a:pPr rtl="0"/>
          <a:r>
            <a:rPr lang="it-IT" dirty="0" smtClean="0"/>
            <a:t>Alcune proiezioni provenienti dal VTA rilasciano dopamina nel circuito in risposta a eventi rilevanti dal punto di vista motivazionale </a:t>
          </a:r>
          <a:endParaRPr lang="it-IT" dirty="0"/>
        </a:p>
      </dgm:t>
    </dgm:pt>
    <dgm:pt modelId="{A937E4E5-E8BD-4DFD-B9DB-A3E4FD41D524}" type="parTrans" cxnId="{EB317279-3E30-4A48-AC21-208847EE5BC0}">
      <dgm:prSet/>
      <dgm:spPr/>
      <dgm:t>
        <a:bodyPr/>
        <a:lstStyle/>
        <a:p>
          <a:endParaRPr lang="it-IT"/>
        </a:p>
      </dgm:t>
    </dgm:pt>
    <dgm:pt modelId="{CD79D5B4-4CF7-41FF-8117-F6C1AC314A20}" type="sibTrans" cxnId="{EB317279-3E30-4A48-AC21-208847EE5BC0}">
      <dgm:prSet/>
      <dgm:spPr/>
      <dgm:t>
        <a:bodyPr/>
        <a:lstStyle/>
        <a:p>
          <a:endParaRPr lang="it-IT"/>
        </a:p>
      </dgm:t>
    </dgm:pt>
    <dgm:pt modelId="{9B210C20-A479-4C79-A934-895A2C1DEF17}">
      <dgm:prSet/>
      <dgm:spPr/>
      <dgm:t>
        <a:bodyPr/>
        <a:lstStyle/>
        <a:p>
          <a:pPr rtl="0"/>
          <a:r>
            <a:rPr lang="it-IT" smtClean="0"/>
            <a:t>Il rilascio di dopamina segnala al circuito di iniziare risposte comportamentali adattive per quell’evento motivazionale </a:t>
          </a:r>
          <a:endParaRPr lang="it-IT"/>
        </a:p>
      </dgm:t>
    </dgm:pt>
    <dgm:pt modelId="{A0C93D94-C1CD-4B6E-A8E8-F34C230F6A56}" type="parTrans" cxnId="{815E4B68-C400-4BD3-AD6B-AAC7E0960F35}">
      <dgm:prSet/>
      <dgm:spPr/>
      <dgm:t>
        <a:bodyPr/>
        <a:lstStyle/>
        <a:p>
          <a:endParaRPr lang="it-IT"/>
        </a:p>
      </dgm:t>
    </dgm:pt>
    <dgm:pt modelId="{DA02C1B4-DB64-42A5-890A-13D3FA76AF66}" type="sibTrans" cxnId="{815E4B68-C400-4BD3-AD6B-AAC7E0960F35}">
      <dgm:prSet/>
      <dgm:spPr/>
      <dgm:t>
        <a:bodyPr/>
        <a:lstStyle/>
        <a:p>
          <a:endParaRPr lang="it-IT"/>
        </a:p>
      </dgm:t>
    </dgm:pt>
    <dgm:pt modelId="{EBA2243C-44ED-47B7-87B3-C179246E44F6}">
      <dgm:prSet/>
      <dgm:spPr/>
      <dgm:t>
        <a:bodyPr/>
        <a:lstStyle/>
        <a:p>
          <a:pPr rtl="0"/>
          <a:r>
            <a:rPr lang="it-IT" smtClean="0"/>
            <a:t>Così facendo facilita cambiamenti cellulari che stabiliscono associazioni correlate all’evento appreso </a:t>
          </a:r>
          <a:endParaRPr lang="it-IT"/>
        </a:p>
      </dgm:t>
    </dgm:pt>
    <dgm:pt modelId="{16DF9084-C966-48CB-A3B5-462AE2CF0E32}" type="parTrans" cxnId="{C073324D-6F94-4D95-A924-6DD7952A5DD6}">
      <dgm:prSet/>
      <dgm:spPr/>
      <dgm:t>
        <a:bodyPr/>
        <a:lstStyle/>
        <a:p>
          <a:endParaRPr lang="it-IT"/>
        </a:p>
      </dgm:t>
    </dgm:pt>
    <dgm:pt modelId="{E79626FB-E950-4C54-861B-573EC0A80719}" type="sibTrans" cxnId="{C073324D-6F94-4D95-A924-6DD7952A5DD6}">
      <dgm:prSet/>
      <dgm:spPr/>
      <dgm:t>
        <a:bodyPr/>
        <a:lstStyle/>
        <a:p>
          <a:endParaRPr lang="it-IT"/>
        </a:p>
      </dgm:t>
    </dgm:pt>
    <dgm:pt modelId="{6D07AFD8-F2D9-4B98-9315-9DE1A87B0A6F}">
      <dgm:prSet/>
      <dgm:spPr/>
      <dgm:t>
        <a:bodyPr/>
        <a:lstStyle/>
        <a:p>
          <a:pPr rtl="0"/>
          <a:r>
            <a:rPr lang="it-IT" smtClean="0"/>
            <a:t>In questo modo l’organismo più efficacemente può emettere una risposta comportamentale adattiva se l’evento si ripresentasse.</a:t>
          </a:r>
          <a:endParaRPr lang="it-IT"/>
        </a:p>
      </dgm:t>
    </dgm:pt>
    <dgm:pt modelId="{3502DAEA-C672-4E94-BC30-D7DB3D6ED5CC}" type="parTrans" cxnId="{8443F75A-FEC4-4EDD-88DA-EA37783378AC}">
      <dgm:prSet/>
      <dgm:spPr/>
      <dgm:t>
        <a:bodyPr/>
        <a:lstStyle/>
        <a:p>
          <a:endParaRPr lang="it-IT"/>
        </a:p>
      </dgm:t>
    </dgm:pt>
    <dgm:pt modelId="{4FDB420C-D30F-42B9-B1EF-5EE8F45E8238}" type="sibTrans" cxnId="{8443F75A-FEC4-4EDD-88DA-EA37783378AC}">
      <dgm:prSet/>
      <dgm:spPr/>
      <dgm:t>
        <a:bodyPr/>
        <a:lstStyle/>
        <a:p>
          <a:endParaRPr lang="it-IT"/>
        </a:p>
      </dgm:t>
    </dgm:pt>
    <dgm:pt modelId="{BB140F94-6E13-4FA8-915E-A4E0CACC4C70}" type="pres">
      <dgm:prSet presAssocID="{3F6FF50E-31DD-45BE-853A-6837E10E33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EAE6495-1057-43B5-BFB6-CD375EAAFEA4}" type="pres">
      <dgm:prSet presAssocID="{630972FF-43A6-4199-B0E6-193C02FE27D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37716A5-498A-41A6-8DCA-9B896C95A1D8}" type="pres">
      <dgm:prSet presAssocID="{CD79D5B4-4CF7-41FF-8117-F6C1AC314A20}" presName="spacer" presStyleCnt="0"/>
      <dgm:spPr/>
      <dgm:t>
        <a:bodyPr/>
        <a:lstStyle/>
        <a:p>
          <a:endParaRPr lang="it-IT"/>
        </a:p>
      </dgm:t>
    </dgm:pt>
    <dgm:pt modelId="{B5712798-4EDB-481D-A886-AA8E56AA6841}" type="pres">
      <dgm:prSet presAssocID="{9B210C20-A479-4C79-A934-895A2C1DEF1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4467507-FFB0-4DAF-BF0D-02B443D3C4B7}" type="pres">
      <dgm:prSet presAssocID="{DA02C1B4-DB64-42A5-890A-13D3FA76AF66}" presName="spacer" presStyleCnt="0"/>
      <dgm:spPr/>
      <dgm:t>
        <a:bodyPr/>
        <a:lstStyle/>
        <a:p>
          <a:endParaRPr lang="it-IT"/>
        </a:p>
      </dgm:t>
    </dgm:pt>
    <dgm:pt modelId="{30055D0A-364A-4AF5-89CA-11D0B952B62B}" type="pres">
      <dgm:prSet presAssocID="{EBA2243C-44ED-47B7-87B3-C179246E44F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54D12AB-37CC-45EA-9DF2-32B1ECD745FA}" type="pres">
      <dgm:prSet presAssocID="{E79626FB-E950-4C54-861B-573EC0A80719}" presName="spacer" presStyleCnt="0"/>
      <dgm:spPr/>
      <dgm:t>
        <a:bodyPr/>
        <a:lstStyle/>
        <a:p>
          <a:endParaRPr lang="it-IT"/>
        </a:p>
      </dgm:t>
    </dgm:pt>
    <dgm:pt modelId="{71FCE0B1-0276-4154-B432-0F72C65E6F2D}" type="pres">
      <dgm:prSet presAssocID="{6D07AFD8-F2D9-4B98-9315-9DE1A87B0A6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50AF2D8D-4A48-4923-A6E8-AC7D81EA6287}" type="presOf" srcId="{3F6FF50E-31DD-45BE-853A-6837E10E33EA}" destId="{BB140F94-6E13-4FA8-915E-A4E0CACC4C70}" srcOrd="0" destOrd="0" presId="urn:microsoft.com/office/officeart/2005/8/layout/vList2"/>
    <dgm:cxn modelId="{8443F75A-FEC4-4EDD-88DA-EA37783378AC}" srcId="{3F6FF50E-31DD-45BE-853A-6837E10E33EA}" destId="{6D07AFD8-F2D9-4B98-9315-9DE1A87B0A6F}" srcOrd="3" destOrd="0" parTransId="{3502DAEA-C672-4E94-BC30-D7DB3D6ED5CC}" sibTransId="{4FDB420C-D30F-42B9-B1EF-5EE8F45E8238}"/>
    <dgm:cxn modelId="{56C6E20E-2E0A-4284-820D-F1E186DDFE0C}" type="presOf" srcId="{6D07AFD8-F2D9-4B98-9315-9DE1A87B0A6F}" destId="{71FCE0B1-0276-4154-B432-0F72C65E6F2D}" srcOrd="0" destOrd="0" presId="urn:microsoft.com/office/officeart/2005/8/layout/vList2"/>
    <dgm:cxn modelId="{C073324D-6F94-4D95-A924-6DD7952A5DD6}" srcId="{3F6FF50E-31DD-45BE-853A-6837E10E33EA}" destId="{EBA2243C-44ED-47B7-87B3-C179246E44F6}" srcOrd="2" destOrd="0" parTransId="{16DF9084-C966-48CB-A3B5-462AE2CF0E32}" sibTransId="{E79626FB-E950-4C54-861B-573EC0A80719}"/>
    <dgm:cxn modelId="{0B7BD25D-2B8B-46AF-89CA-0252A918B22D}" type="presOf" srcId="{EBA2243C-44ED-47B7-87B3-C179246E44F6}" destId="{30055D0A-364A-4AF5-89CA-11D0B952B62B}" srcOrd="0" destOrd="0" presId="urn:microsoft.com/office/officeart/2005/8/layout/vList2"/>
    <dgm:cxn modelId="{815E4B68-C400-4BD3-AD6B-AAC7E0960F35}" srcId="{3F6FF50E-31DD-45BE-853A-6837E10E33EA}" destId="{9B210C20-A479-4C79-A934-895A2C1DEF17}" srcOrd="1" destOrd="0" parTransId="{A0C93D94-C1CD-4B6E-A8E8-F34C230F6A56}" sibTransId="{DA02C1B4-DB64-42A5-890A-13D3FA76AF66}"/>
    <dgm:cxn modelId="{EB317279-3E30-4A48-AC21-208847EE5BC0}" srcId="{3F6FF50E-31DD-45BE-853A-6837E10E33EA}" destId="{630972FF-43A6-4199-B0E6-193C02FE27DF}" srcOrd="0" destOrd="0" parTransId="{A937E4E5-E8BD-4DFD-B9DB-A3E4FD41D524}" sibTransId="{CD79D5B4-4CF7-41FF-8117-F6C1AC314A20}"/>
    <dgm:cxn modelId="{C7BE0C1C-B16B-4EAA-BC5F-BFB10AC69087}" type="presOf" srcId="{630972FF-43A6-4199-B0E6-193C02FE27DF}" destId="{6EAE6495-1057-43B5-BFB6-CD375EAAFEA4}" srcOrd="0" destOrd="0" presId="urn:microsoft.com/office/officeart/2005/8/layout/vList2"/>
    <dgm:cxn modelId="{B0CEF0F3-1EE8-45B5-A4EF-DA53497689B5}" type="presOf" srcId="{9B210C20-A479-4C79-A934-895A2C1DEF17}" destId="{B5712798-4EDB-481D-A886-AA8E56AA6841}" srcOrd="0" destOrd="0" presId="urn:microsoft.com/office/officeart/2005/8/layout/vList2"/>
    <dgm:cxn modelId="{FE6FACE5-9ABA-4AAB-BA38-B701831359DF}" type="presParOf" srcId="{BB140F94-6E13-4FA8-915E-A4E0CACC4C70}" destId="{6EAE6495-1057-43B5-BFB6-CD375EAAFEA4}" srcOrd="0" destOrd="0" presId="urn:microsoft.com/office/officeart/2005/8/layout/vList2"/>
    <dgm:cxn modelId="{C7CE522D-E694-4651-B412-7FC6D164B0E3}" type="presParOf" srcId="{BB140F94-6E13-4FA8-915E-A4E0CACC4C70}" destId="{637716A5-498A-41A6-8DCA-9B896C95A1D8}" srcOrd="1" destOrd="0" presId="urn:microsoft.com/office/officeart/2005/8/layout/vList2"/>
    <dgm:cxn modelId="{AB5F0579-39DA-44B0-AAD3-8827A7E69FE2}" type="presParOf" srcId="{BB140F94-6E13-4FA8-915E-A4E0CACC4C70}" destId="{B5712798-4EDB-481D-A886-AA8E56AA6841}" srcOrd="2" destOrd="0" presId="urn:microsoft.com/office/officeart/2005/8/layout/vList2"/>
    <dgm:cxn modelId="{9CEAA455-545D-47AC-BA12-B3E6FB4CC638}" type="presParOf" srcId="{BB140F94-6E13-4FA8-915E-A4E0CACC4C70}" destId="{B4467507-FFB0-4DAF-BF0D-02B443D3C4B7}" srcOrd="3" destOrd="0" presId="urn:microsoft.com/office/officeart/2005/8/layout/vList2"/>
    <dgm:cxn modelId="{18EC9165-819C-4E09-93A2-50DC2AF9BC4C}" type="presParOf" srcId="{BB140F94-6E13-4FA8-915E-A4E0CACC4C70}" destId="{30055D0A-364A-4AF5-89CA-11D0B952B62B}" srcOrd="4" destOrd="0" presId="urn:microsoft.com/office/officeart/2005/8/layout/vList2"/>
    <dgm:cxn modelId="{443D755C-3EC1-4E4D-9A30-C8BAF3C6BD35}" type="presParOf" srcId="{BB140F94-6E13-4FA8-915E-A4E0CACC4C70}" destId="{F54D12AB-37CC-45EA-9DF2-32B1ECD745FA}" srcOrd="5" destOrd="0" presId="urn:microsoft.com/office/officeart/2005/8/layout/vList2"/>
    <dgm:cxn modelId="{6D006917-CDE8-44CB-AB29-6D3DE6F41A32}" type="presParOf" srcId="{BB140F94-6E13-4FA8-915E-A4E0CACC4C70}" destId="{71FCE0B1-0276-4154-B432-0F72C65E6F2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9B6CA8-6601-45DE-A175-7598B4046A87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it-IT"/>
        </a:p>
      </dgm:t>
    </dgm:pt>
    <dgm:pt modelId="{45DC5883-0730-4243-B55A-62868B6B3CB0}">
      <dgm:prSet/>
      <dgm:spPr/>
      <dgm:t>
        <a:bodyPr/>
        <a:lstStyle/>
        <a:p>
          <a:pPr rtl="0"/>
          <a:r>
            <a:rPr lang="it-IT" dirty="0" smtClean="0"/>
            <a:t>Trend di consumo nell’ultimo anno nella popolazione studentesca della ASL Milano 1</a:t>
          </a:r>
          <a:endParaRPr lang="it-IT" dirty="0"/>
        </a:p>
      </dgm:t>
    </dgm:pt>
    <dgm:pt modelId="{F6D278DA-9023-45D3-956A-84579963187E}" type="parTrans" cxnId="{DCFD5FAF-41A2-495B-B8C2-A237C09803C0}">
      <dgm:prSet/>
      <dgm:spPr/>
      <dgm:t>
        <a:bodyPr/>
        <a:lstStyle/>
        <a:p>
          <a:endParaRPr lang="it-IT"/>
        </a:p>
      </dgm:t>
    </dgm:pt>
    <dgm:pt modelId="{EE3A0291-1D32-4F9B-A922-EC5E9972BC55}" type="sibTrans" cxnId="{DCFD5FAF-41A2-495B-B8C2-A237C09803C0}">
      <dgm:prSet/>
      <dgm:spPr/>
      <dgm:t>
        <a:bodyPr/>
        <a:lstStyle/>
        <a:p>
          <a:endParaRPr lang="it-IT"/>
        </a:p>
      </dgm:t>
    </dgm:pt>
    <dgm:pt modelId="{481D6887-1C98-4C7A-B0AF-BF1B673D5FA8}">
      <dgm:prSet/>
      <dgm:spPr/>
      <dgm:t>
        <a:bodyPr/>
        <a:lstStyle/>
        <a:p>
          <a:pPr rtl="0"/>
          <a:r>
            <a:rPr lang="it-IT" smtClean="0"/>
            <a:t>Prevalenze (%)</a:t>
          </a:r>
          <a:endParaRPr lang="it-IT"/>
        </a:p>
      </dgm:t>
    </dgm:pt>
    <dgm:pt modelId="{66547313-7062-4AD9-BA05-EDC3D5A47560}" type="parTrans" cxnId="{E76AE0A1-452F-4401-A4DE-A86E240DCF96}">
      <dgm:prSet/>
      <dgm:spPr/>
      <dgm:t>
        <a:bodyPr/>
        <a:lstStyle/>
        <a:p>
          <a:endParaRPr lang="it-IT"/>
        </a:p>
      </dgm:t>
    </dgm:pt>
    <dgm:pt modelId="{7E11244E-4C0A-4D44-8B0F-D7A56A60C182}" type="sibTrans" cxnId="{E76AE0A1-452F-4401-A4DE-A86E240DCF96}">
      <dgm:prSet/>
      <dgm:spPr/>
      <dgm:t>
        <a:bodyPr/>
        <a:lstStyle/>
        <a:p>
          <a:endParaRPr lang="it-IT"/>
        </a:p>
      </dgm:t>
    </dgm:pt>
    <dgm:pt modelId="{5B7EBFC2-76A2-4F99-96AE-90A489BFBAF5}">
      <dgm:prSet/>
      <dgm:spPr/>
      <dgm:t>
        <a:bodyPr/>
        <a:lstStyle/>
        <a:p>
          <a:pPr rtl="0"/>
          <a:r>
            <a:rPr lang="it-IT" dirty="0" smtClean="0"/>
            <a:t>2005 </a:t>
          </a:r>
          <a:r>
            <a:rPr lang="it-IT" b="1" dirty="0" smtClean="0">
              <a:solidFill>
                <a:srgbClr val="C00000"/>
              </a:solidFill>
            </a:rPr>
            <a:t>27,9</a:t>
          </a:r>
          <a:endParaRPr lang="it-IT" b="1" dirty="0">
            <a:solidFill>
              <a:srgbClr val="C00000"/>
            </a:solidFill>
          </a:endParaRPr>
        </a:p>
      </dgm:t>
    </dgm:pt>
    <dgm:pt modelId="{A9A7C14C-D08E-4C62-BDE0-B06DE4711BC7}" type="parTrans" cxnId="{A7C7EA20-2C4D-4F5F-B483-86D728BB11D0}">
      <dgm:prSet/>
      <dgm:spPr/>
      <dgm:t>
        <a:bodyPr/>
        <a:lstStyle/>
        <a:p>
          <a:endParaRPr lang="it-IT"/>
        </a:p>
      </dgm:t>
    </dgm:pt>
    <dgm:pt modelId="{32A72613-6575-4AD0-A9B6-6EEB95D25F22}" type="sibTrans" cxnId="{A7C7EA20-2C4D-4F5F-B483-86D728BB11D0}">
      <dgm:prSet/>
      <dgm:spPr/>
      <dgm:t>
        <a:bodyPr/>
        <a:lstStyle/>
        <a:p>
          <a:endParaRPr lang="it-IT"/>
        </a:p>
      </dgm:t>
    </dgm:pt>
    <dgm:pt modelId="{2F6BB840-12DA-4642-8CD6-97571F46A358}">
      <dgm:prSet/>
      <dgm:spPr/>
      <dgm:t>
        <a:bodyPr/>
        <a:lstStyle/>
        <a:p>
          <a:pPr rtl="0"/>
          <a:r>
            <a:rPr lang="it-IT" dirty="0" smtClean="0"/>
            <a:t>2006 </a:t>
          </a:r>
          <a:r>
            <a:rPr lang="it-IT" b="1" dirty="0" smtClean="0">
              <a:solidFill>
                <a:srgbClr val="C00000"/>
              </a:solidFill>
            </a:rPr>
            <a:t>28,5</a:t>
          </a:r>
          <a:endParaRPr lang="it-IT" b="1" dirty="0">
            <a:solidFill>
              <a:srgbClr val="C00000"/>
            </a:solidFill>
          </a:endParaRPr>
        </a:p>
      </dgm:t>
    </dgm:pt>
    <dgm:pt modelId="{C1B9381A-535E-4DDC-9E86-4FDB522FBE78}" type="parTrans" cxnId="{34B972C4-0CCE-4E17-9F07-93867A755158}">
      <dgm:prSet/>
      <dgm:spPr/>
      <dgm:t>
        <a:bodyPr/>
        <a:lstStyle/>
        <a:p>
          <a:endParaRPr lang="it-IT"/>
        </a:p>
      </dgm:t>
    </dgm:pt>
    <dgm:pt modelId="{79793DB4-DC17-42E4-9A76-A04547D5FA38}" type="sibTrans" cxnId="{34B972C4-0CCE-4E17-9F07-93867A755158}">
      <dgm:prSet/>
      <dgm:spPr/>
      <dgm:t>
        <a:bodyPr/>
        <a:lstStyle/>
        <a:p>
          <a:endParaRPr lang="it-IT"/>
        </a:p>
      </dgm:t>
    </dgm:pt>
    <dgm:pt modelId="{11242A8C-AE9E-4368-B2DA-7C1F4A085EB1}">
      <dgm:prSet/>
      <dgm:spPr/>
      <dgm:t>
        <a:bodyPr/>
        <a:lstStyle/>
        <a:p>
          <a:pPr rtl="0"/>
          <a:r>
            <a:rPr lang="it-IT" dirty="0" smtClean="0"/>
            <a:t>2007 </a:t>
          </a:r>
          <a:r>
            <a:rPr lang="it-IT" b="1" dirty="0" smtClean="0">
              <a:solidFill>
                <a:srgbClr val="C00000"/>
              </a:solidFill>
            </a:rPr>
            <a:t>25,4</a:t>
          </a:r>
          <a:endParaRPr lang="it-IT" b="1" dirty="0">
            <a:solidFill>
              <a:srgbClr val="C00000"/>
            </a:solidFill>
          </a:endParaRPr>
        </a:p>
      </dgm:t>
    </dgm:pt>
    <dgm:pt modelId="{673B144B-AB71-4513-8C1A-9B8EE8644BCA}" type="parTrans" cxnId="{DBD6E4EE-0A88-4D16-8B45-42C78394D7A6}">
      <dgm:prSet/>
      <dgm:spPr/>
      <dgm:t>
        <a:bodyPr/>
        <a:lstStyle/>
        <a:p>
          <a:endParaRPr lang="it-IT"/>
        </a:p>
      </dgm:t>
    </dgm:pt>
    <dgm:pt modelId="{53C8469D-8FF0-4DFE-BB5C-0E10B69CD4FD}" type="sibTrans" cxnId="{DBD6E4EE-0A88-4D16-8B45-42C78394D7A6}">
      <dgm:prSet/>
      <dgm:spPr/>
      <dgm:t>
        <a:bodyPr/>
        <a:lstStyle/>
        <a:p>
          <a:endParaRPr lang="it-IT"/>
        </a:p>
      </dgm:t>
    </dgm:pt>
    <dgm:pt modelId="{E36CB96F-0636-41F7-982B-751139E4700E}">
      <dgm:prSet/>
      <dgm:spPr/>
      <dgm:t>
        <a:bodyPr/>
        <a:lstStyle/>
        <a:p>
          <a:pPr rtl="0"/>
          <a:r>
            <a:rPr lang="it-IT" dirty="0" smtClean="0"/>
            <a:t>2008 </a:t>
          </a:r>
          <a:r>
            <a:rPr lang="it-IT" b="1" dirty="0" smtClean="0">
              <a:solidFill>
                <a:srgbClr val="C00000"/>
              </a:solidFill>
            </a:rPr>
            <a:t>27,1</a:t>
          </a:r>
          <a:endParaRPr lang="it-IT" b="1" dirty="0">
            <a:solidFill>
              <a:srgbClr val="C00000"/>
            </a:solidFill>
          </a:endParaRPr>
        </a:p>
      </dgm:t>
    </dgm:pt>
    <dgm:pt modelId="{D729F0C9-A7E2-4E53-AD6A-872493BA130B}" type="parTrans" cxnId="{71D33DAA-096C-4CA0-999D-E21276F87D63}">
      <dgm:prSet/>
      <dgm:spPr/>
      <dgm:t>
        <a:bodyPr/>
        <a:lstStyle/>
        <a:p>
          <a:endParaRPr lang="it-IT"/>
        </a:p>
      </dgm:t>
    </dgm:pt>
    <dgm:pt modelId="{54899F92-3D93-4B3F-A8CE-220DC8B78D06}" type="sibTrans" cxnId="{71D33DAA-096C-4CA0-999D-E21276F87D63}">
      <dgm:prSet/>
      <dgm:spPr/>
      <dgm:t>
        <a:bodyPr/>
        <a:lstStyle/>
        <a:p>
          <a:endParaRPr lang="it-IT"/>
        </a:p>
      </dgm:t>
    </dgm:pt>
    <dgm:pt modelId="{123C17DD-CFFC-4884-842C-4CCF807331D6}">
      <dgm:prSet/>
      <dgm:spPr/>
      <dgm:t>
        <a:bodyPr/>
        <a:lstStyle/>
        <a:p>
          <a:pPr rtl="0"/>
          <a:r>
            <a:rPr lang="it-IT" dirty="0" smtClean="0"/>
            <a:t>2009 </a:t>
          </a:r>
          <a:r>
            <a:rPr lang="it-IT" b="1" dirty="0" smtClean="0">
              <a:solidFill>
                <a:srgbClr val="C00000"/>
              </a:solidFill>
            </a:rPr>
            <a:t>22,4</a:t>
          </a:r>
          <a:endParaRPr lang="it-IT" b="1" dirty="0">
            <a:solidFill>
              <a:srgbClr val="C00000"/>
            </a:solidFill>
          </a:endParaRPr>
        </a:p>
      </dgm:t>
    </dgm:pt>
    <dgm:pt modelId="{74CFEBA9-BD41-4DC1-99B8-EAECB9DA5F74}" type="parTrans" cxnId="{734BFDDD-213F-4B1E-8879-54ACF9740978}">
      <dgm:prSet/>
      <dgm:spPr/>
      <dgm:t>
        <a:bodyPr/>
        <a:lstStyle/>
        <a:p>
          <a:endParaRPr lang="it-IT"/>
        </a:p>
      </dgm:t>
    </dgm:pt>
    <dgm:pt modelId="{04570DDC-1B39-440E-AB03-7F92623AE6E6}" type="sibTrans" cxnId="{734BFDDD-213F-4B1E-8879-54ACF9740978}">
      <dgm:prSet/>
      <dgm:spPr/>
      <dgm:t>
        <a:bodyPr/>
        <a:lstStyle/>
        <a:p>
          <a:endParaRPr lang="it-IT"/>
        </a:p>
      </dgm:t>
    </dgm:pt>
    <dgm:pt modelId="{CFFA1325-91CB-4D77-8835-3BA750259A1E}">
      <dgm:prSet/>
      <dgm:spPr/>
      <dgm:t>
        <a:bodyPr/>
        <a:lstStyle/>
        <a:p>
          <a:pPr rtl="0"/>
          <a:r>
            <a:rPr lang="it-IT" dirty="0" smtClean="0"/>
            <a:t>2010 </a:t>
          </a:r>
          <a:r>
            <a:rPr lang="it-IT" b="1" dirty="0" smtClean="0">
              <a:solidFill>
                <a:srgbClr val="C00000"/>
              </a:solidFill>
            </a:rPr>
            <a:t>23,8</a:t>
          </a:r>
          <a:endParaRPr lang="it-IT" b="1" dirty="0">
            <a:solidFill>
              <a:srgbClr val="C00000"/>
            </a:solidFill>
          </a:endParaRPr>
        </a:p>
      </dgm:t>
    </dgm:pt>
    <dgm:pt modelId="{C2C38948-6BED-4A11-A9B7-923142F67B1A}" type="parTrans" cxnId="{BE0E5BA6-4A0A-4DF1-8D8D-6BDBCD56246B}">
      <dgm:prSet/>
      <dgm:spPr/>
      <dgm:t>
        <a:bodyPr/>
        <a:lstStyle/>
        <a:p>
          <a:endParaRPr lang="it-IT"/>
        </a:p>
      </dgm:t>
    </dgm:pt>
    <dgm:pt modelId="{0747753D-A8D4-46CB-96BF-890B3C72C48C}" type="sibTrans" cxnId="{BE0E5BA6-4A0A-4DF1-8D8D-6BDBCD56246B}">
      <dgm:prSet/>
      <dgm:spPr/>
      <dgm:t>
        <a:bodyPr/>
        <a:lstStyle/>
        <a:p>
          <a:endParaRPr lang="it-IT"/>
        </a:p>
      </dgm:t>
    </dgm:pt>
    <dgm:pt modelId="{167EF123-D54E-435B-A703-C900BACB353E}" type="pres">
      <dgm:prSet presAssocID="{7A9B6CA8-6601-45DE-A175-7598B4046A87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9DC3716-1E51-4E63-8687-FE552F19C301}" type="pres">
      <dgm:prSet presAssocID="{45DC5883-0730-4243-B55A-62868B6B3CB0}" presName="circ1" presStyleLbl="vennNode1" presStyleIdx="0" presStyleCnt="2"/>
      <dgm:spPr/>
      <dgm:t>
        <a:bodyPr/>
        <a:lstStyle/>
        <a:p>
          <a:endParaRPr lang="it-IT"/>
        </a:p>
      </dgm:t>
    </dgm:pt>
    <dgm:pt modelId="{EA7255D2-225C-4133-8AC1-23F06D610227}" type="pres">
      <dgm:prSet presAssocID="{45DC5883-0730-4243-B55A-62868B6B3CB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E2FE47B-DCE7-470D-8781-F96EDCF0E2A8}" type="pres">
      <dgm:prSet presAssocID="{481D6887-1C98-4C7A-B0AF-BF1B673D5FA8}" presName="circ2" presStyleLbl="vennNode1" presStyleIdx="1" presStyleCnt="2"/>
      <dgm:spPr/>
      <dgm:t>
        <a:bodyPr/>
        <a:lstStyle/>
        <a:p>
          <a:endParaRPr lang="it-IT"/>
        </a:p>
      </dgm:t>
    </dgm:pt>
    <dgm:pt modelId="{675FCB91-B95B-4B4B-B35C-7C5FF0BBBE5B}" type="pres">
      <dgm:prSet presAssocID="{481D6887-1C98-4C7A-B0AF-BF1B673D5FA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71D33DAA-096C-4CA0-999D-E21276F87D63}" srcId="{481D6887-1C98-4C7A-B0AF-BF1B673D5FA8}" destId="{E36CB96F-0636-41F7-982B-751139E4700E}" srcOrd="3" destOrd="0" parTransId="{D729F0C9-A7E2-4E53-AD6A-872493BA130B}" sibTransId="{54899F92-3D93-4B3F-A8CE-220DC8B78D06}"/>
    <dgm:cxn modelId="{734BFDDD-213F-4B1E-8879-54ACF9740978}" srcId="{481D6887-1C98-4C7A-B0AF-BF1B673D5FA8}" destId="{123C17DD-CFFC-4884-842C-4CCF807331D6}" srcOrd="4" destOrd="0" parTransId="{74CFEBA9-BD41-4DC1-99B8-EAECB9DA5F74}" sibTransId="{04570DDC-1B39-440E-AB03-7F92623AE6E6}"/>
    <dgm:cxn modelId="{FD3EE7B9-D9FF-481B-8A80-2923E177270E}" type="presOf" srcId="{5B7EBFC2-76A2-4F99-96AE-90A489BFBAF5}" destId="{FE2FE47B-DCE7-470D-8781-F96EDCF0E2A8}" srcOrd="0" destOrd="1" presId="urn:microsoft.com/office/officeart/2005/8/layout/venn1"/>
    <dgm:cxn modelId="{F39848EE-A196-4319-AA86-323661AB7E14}" type="presOf" srcId="{2F6BB840-12DA-4642-8CD6-97571F46A358}" destId="{675FCB91-B95B-4B4B-B35C-7C5FF0BBBE5B}" srcOrd="1" destOrd="2" presId="urn:microsoft.com/office/officeart/2005/8/layout/venn1"/>
    <dgm:cxn modelId="{79315046-0C0D-4625-B220-700C189A42CF}" type="presOf" srcId="{2F6BB840-12DA-4642-8CD6-97571F46A358}" destId="{FE2FE47B-DCE7-470D-8781-F96EDCF0E2A8}" srcOrd="0" destOrd="2" presId="urn:microsoft.com/office/officeart/2005/8/layout/venn1"/>
    <dgm:cxn modelId="{837A6503-39B8-4CDD-92C6-AD2B57630ED1}" type="presOf" srcId="{45DC5883-0730-4243-B55A-62868B6B3CB0}" destId="{79DC3716-1E51-4E63-8687-FE552F19C301}" srcOrd="0" destOrd="0" presId="urn:microsoft.com/office/officeart/2005/8/layout/venn1"/>
    <dgm:cxn modelId="{3EA74E7A-F783-4E51-80B1-C516795159B0}" type="presOf" srcId="{7A9B6CA8-6601-45DE-A175-7598B4046A87}" destId="{167EF123-D54E-435B-A703-C900BACB353E}" srcOrd="0" destOrd="0" presId="urn:microsoft.com/office/officeart/2005/8/layout/venn1"/>
    <dgm:cxn modelId="{A5B4787B-5DB9-4BC0-8043-0704A1DD3EAE}" type="presOf" srcId="{123C17DD-CFFC-4884-842C-4CCF807331D6}" destId="{FE2FE47B-DCE7-470D-8781-F96EDCF0E2A8}" srcOrd="0" destOrd="5" presId="urn:microsoft.com/office/officeart/2005/8/layout/venn1"/>
    <dgm:cxn modelId="{BEBF575F-CC2F-4183-AEB3-3D8EF7189357}" type="presOf" srcId="{E36CB96F-0636-41F7-982B-751139E4700E}" destId="{675FCB91-B95B-4B4B-B35C-7C5FF0BBBE5B}" srcOrd="1" destOrd="4" presId="urn:microsoft.com/office/officeart/2005/8/layout/venn1"/>
    <dgm:cxn modelId="{DBD6E4EE-0A88-4D16-8B45-42C78394D7A6}" srcId="{481D6887-1C98-4C7A-B0AF-BF1B673D5FA8}" destId="{11242A8C-AE9E-4368-B2DA-7C1F4A085EB1}" srcOrd="2" destOrd="0" parTransId="{673B144B-AB71-4513-8C1A-9B8EE8644BCA}" sibTransId="{53C8469D-8FF0-4DFE-BB5C-0E10B69CD4FD}"/>
    <dgm:cxn modelId="{BC46FF94-0BC8-41EA-A8E7-11F7BFE251BA}" type="presOf" srcId="{11242A8C-AE9E-4368-B2DA-7C1F4A085EB1}" destId="{FE2FE47B-DCE7-470D-8781-F96EDCF0E2A8}" srcOrd="0" destOrd="3" presId="urn:microsoft.com/office/officeart/2005/8/layout/venn1"/>
    <dgm:cxn modelId="{94F2679E-97AE-4811-B224-135F1EB357C5}" type="presOf" srcId="{CFFA1325-91CB-4D77-8835-3BA750259A1E}" destId="{675FCB91-B95B-4B4B-B35C-7C5FF0BBBE5B}" srcOrd="1" destOrd="6" presId="urn:microsoft.com/office/officeart/2005/8/layout/venn1"/>
    <dgm:cxn modelId="{E76AE0A1-452F-4401-A4DE-A86E240DCF96}" srcId="{7A9B6CA8-6601-45DE-A175-7598B4046A87}" destId="{481D6887-1C98-4C7A-B0AF-BF1B673D5FA8}" srcOrd="1" destOrd="0" parTransId="{66547313-7062-4AD9-BA05-EDC3D5A47560}" sibTransId="{7E11244E-4C0A-4D44-8B0F-D7A56A60C182}"/>
    <dgm:cxn modelId="{BE0E5BA6-4A0A-4DF1-8D8D-6BDBCD56246B}" srcId="{481D6887-1C98-4C7A-B0AF-BF1B673D5FA8}" destId="{CFFA1325-91CB-4D77-8835-3BA750259A1E}" srcOrd="5" destOrd="0" parTransId="{C2C38948-6BED-4A11-A9B7-923142F67B1A}" sibTransId="{0747753D-A8D4-46CB-96BF-890B3C72C48C}"/>
    <dgm:cxn modelId="{686E77E8-D886-42CA-B625-97186B3E4B2B}" type="presOf" srcId="{5B7EBFC2-76A2-4F99-96AE-90A489BFBAF5}" destId="{675FCB91-B95B-4B4B-B35C-7C5FF0BBBE5B}" srcOrd="1" destOrd="1" presId="urn:microsoft.com/office/officeart/2005/8/layout/venn1"/>
    <dgm:cxn modelId="{DCFD5FAF-41A2-495B-B8C2-A237C09803C0}" srcId="{7A9B6CA8-6601-45DE-A175-7598B4046A87}" destId="{45DC5883-0730-4243-B55A-62868B6B3CB0}" srcOrd="0" destOrd="0" parTransId="{F6D278DA-9023-45D3-956A-84579963187E}" sibTransId="{EE3A0291-1D32-4F9B-A922-EC5E9972BC55}"/>
    <dgm:cxn modelId="{60B14BB8-5185-40AA-B0F9-3D3344C81B23}" type="presOf" srcId="{123C17DD-CFFC-4884-842C-4CCF807331D6}" destId="{675FCB91-B95B-4B4B-B35C-7C5FF0BBBE5B}" srcOrd="1" destOrd="5" presId="urn:microsoft.com/office/officeart/2005/8/layout/venn1"/>
    <dgm:cxn modelId="{08992DF7-9AFE-42BC-B6DF-F46CC6F60139}" type="presOf" srcId="{481D6887-1C98-4C7A-B0AF-BF1B673D5FA8}" destId="{FE2FE47B-DCE7-470D-8781-F96EDCF0E2A8}" srcOrd="0" destOrd="0" presId="urn:microsoft.com/office/officeart/2005/8/layout/venn1"/>
    <dgm:cxn modelId="{34B972C4-0CCE-4E17-9F07-93867A755158}" srcId="{481D6887-1C98-4C7A-B0AF-BF1B673D5FA8}" destId="{2F6BB840-12DA-4642-8CD6-97571F46A358}" srcOrd="1" destOrd="0" parTransId="{C1B9381A-535E-4DDC-9E86-4FDB522FBE78}" sibTransId="{79793DB4-DC17-42E4-9A76-A04547D5FA38}"/>
    <dgm:cxn modelId="{281A449A-D361-4BD3-B352-4A5AFA25E9E4}" type="presOf" srcId="{E36CB96F-0636-41F7-982B-751139E4700E}" destId="{FE2FE47B-DCE7-470D-8781-F96EDCF0E2A8}" srcOrd="0" destOrd="4" presId="urn:microsoft.com/office/officeart/2005/8/layout/venn1"/>
    <dgm:cxn modelId="{B9601864-ABAE-4A31-ABF4-39F3DF347B5D}" type="presOf" srcId="{481D6887-1C98-4C7A-B0AF-BF1B673D5FA8}" destId="{675FCB91-B95B-4B4B-B35C-7C5FF0BBBE5B}" srcOrd="1" destOrd="0" presId="urn:microsoft.com/office/officeart/2005/8/layout/venn1"/>
    <dgm:cxn modelId="{97229F66-3D6B-4883-9E65-2B33D1F0E4E8}" type="presOf" srcId="{CFFA1325-91CB-4D77-8835-3BA750259A1E}" destId="{FE2FE47B-DCE7-470D-8781-F96EDCF0E2A8}" srcOrd="0" destOrd="6" presId="urn:microsoft.com/office/officeart/2005/8/layout/venn1"/>
    <dgm:cxn modelId="{66626294-2893-417B-A572-48B2467CFE64}" type="presOf" srcId="{45DC5883-0730-4243-B55A-62868B6B3CB0}" destId="{EA7255D2-225C-4133-8AC1-23F06D610227}" srcOrd="1" destOrd="0" presId="urn:microsoft.com/office/officeart/2005/8/layout/venn1"/>
    <dgm:cxn modelId="{A511F8BF-9042-45F4-8FCD-5A5C4310929F}" type="presOf" srcId="{11242A8C-AE9E-4368-B2DA-7C1F4A085EB1}" destId="{675FCB91-B95B-4B4B-B35C-7C5FF0BBBE5B}" srcOrd="1" destOrd="3" presId="urn:microsoft.com/office/officeart/2005/8/layout/venn1"/>
    <dgm:cxn modelId="{A7C7EA20-2C4D-4F5F-B483-86D728BB11D0}" srcId="{481D6887-1C98-4C7A-B0AF-BF1B673D5FA8}" destId="{5B7EBFC2-76A2-4F99-96AE-90A489BFBAF5}" srcOrd="0" destOrd="0" parTransId="{A9A7C14C-D08E-4C62-BDE0-B06DE4711BC7}" sibTransId="{32A72613-6575-4AD0-A9B6-6EEB95D25F22}"/>
    <dgm:cxn modelId="{81BD14B9-F8A9-4199-82F8-70D6F4138F3B}" type="presParOf" srcId="{167EF123-D54E-435B-A703-C900BACB353E}" destId="{79DC3716-1E51-4E63-8687-FE552F19C301}" srcOrd="0" destOrd="0" presId="urn:microsoft.com/office/officeart/2005/8/layout/venn1"/>
    <dgm:cxn modelId="{19A4340E-3478-4FD1-9299-59DCD060ED71}" type="presParOf" srcId="{167EF123-D54E-435B-A703-C900BACB353E}" destId="{EA7255D2-225C-4133-8AC1-23F06D610227}" srcOrd="1" destOrd="0" presId="urn:microsoft.com/office/officeart/2005/8/layout/venn1"/>
    <dgm:cxn modelId="{74D1D2EE-DAF7-4E3A-8776-89F151773841}" type="presParOf" srcId="{167EF123-D54E-435B-A703-C900BACB353E}" destId="{FE2FE47B-DCE7-470D-8781-F96EDCF0E2A8}" srcOrd="2" destOrd="0" presId="urn:microsoft.com/office/officeart/2005/8/layout/venn1"/>
    <dgm:cxn modelId="{BD112EDE-521F-4B4C-9FB5-49A8F980C577}" type="presParOf" srcId="{167EF123-D54E-435B-A703-C900BACB353E}" destId="{675FCB91-B95B-4B4B-B35C-7C5FF0BBBE5B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E800CA5F-A204-492E-9B73-95FD91509AC0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it-IT"/>
        </a:p>
      </dgm:t>
    </dgm:pt>
    <dgm:pt modelId="{0707D29E-2A8B-45E4-91E3-E89876CDA7A6}">
      <dgm:prSet/>
      <dgm:spPr/>
      <dgm:t>
        <a:bodyPr/>
        <a:lstStyle/>
        <a:p>
          <a:pPr rtl="0"/>
          <a:r>
            <a:rPr lang="it-IT" smtClean="0"/>
            <a:t>Le sostanze di abuso ed alcuni comportamenti sono dei potentissimi surrogati degli stimoli primari (analoghe quindi all’acqua, al cibo, al sesso) e come tali hanno proprietà gratificanti e cognitivo-incentive </a:t>
          </a:r>
          <a:endParaRPr lang="it-IT"/>
        </a:p>
      </dgm:t>
    </dgm:pt>
    <dgm:pt modelId="{5CE90979-5AEF-4363-81ED-E8BC1A48E505}" type="parTrans" cxnId="{E7E2953C-33F4-4402-881A-ED81C26B69B2}">
      <dgm:prSet/>
      <dgm:spPr/>
      <dgm:t>
        <a:bodyPr/>
        <a:lstStyle/>
        <a:p>
          <a:endParaRPr lang="it-IT"/>
        </a:p>
      </dgm:t>
    </dgm:pt>
    <dgm:pt modelId="{34D3274F-3352-42D6-B2B7-567255CC7F9F}" type="sibTrans" cxnId="{E7E2953C-33F4-4402-881A-ED81C26B69B2}">
      <dgm:prSet/>
      <dgm:spPr/>
      <dgm:t>
        <a:bodyPr/>
        <a:lstStyle/>
        <a:p>
          <a:endParaRPr lang="it-IT"/>
        </a:p>
      </dgm:t>
    </dgm:pt>
    <dgm:pt modelId="{3B17ED68-8F11-45B8-BE7D-4B3C9E9C12EC}">
      <dgm:prSet/>
      <dgm:spPr/>
      <dgm:t>
        <a:bodyPr/>
        <a:lstStyle/>
        <a:p>
          <a:pPr rtl="0"/>
          <a:r>
            <a:rPr lang="it-IT" smtClean="0"/>
            <a:t>Alla stessa stregua degli stimoli naturalmente gratificanti, le sostanze di abuso ed i comportamenti sono in grado di suscitare stati di desiderio, che sotto il profilo neurobiologico, è in diretta relazione con una attivazione del circuito mesolimbico a trasmissione dopaminergica</a:t>
          </a:r>
          <a:endParaRPr lang="it-IT"/>
        </a:p>
      </dgm:t>
    </dgm:pt>
    <dgm:pt modelId="{82D2E635-7592-4AC0-9D9D-AC675A024121}" type="parTrans" cxnId="{4EF1C3C6-A881-46C0-80A3-73F449622954}">
      <dgm:prSet/>
      <dgm:spPr/>
      <dgm:t>
        <a:bodyPr/>
        <a:lstStyle/>
        <a:p>
          <a:endParaRPr lang="it-IT"/>
        </a:p>
      </dgm:t>
    </dgm:pt>
    <dgm:pt modelId="{12F2F451-73B5-4CE6-845B-63EEC0C97D15}" type="sibTrans" cxnId="{4EF1C3C6-A881-46C0-80A3-73F449622954}">
      <dgm:prSet/>
      <dgm:spPr/>
      <dgm:t>
        <a:bodyPr/>
        <a:lstStyle/>
        <a:p>
          <a:endParaRPr lang="it-IT"/>
        </a:p>
      </dgm:t>
    </dgm:pt>
    <dgm:pt modelId="{AD7A2EE6-5C84-4130-998C-117B927B293B}">
      <dgm:prSet/>
      <dgm:spPr/>
      <dgm:t>
        <a:bodyPr/>
        <a:lstStyle/>
        <a:p>
          <a:pPr rtl="0"/>
          <a:r>
            <a:rPr lang="it-IT" smtClean="0"/>
            <a:t>Ne è una prova il fatto che nell’animale, la distruzione selettiva del Nucleo Accumbens o dell’Area VentroTegmentale blocca la tendenza all’autosomministrazione di cocaina, di oppiodi, di amfetamina</a:t>
          </a:r>
          <a:endParaRPr lang="it-IT"/>
        </a:p>
      </dgm:t>
    </dgm:pt>
    <dgm:pt modelId="{1BABE8D7-3391-41C6-9002-51DF2AEC0391}" type="parTrans" cxnId="{6F30FCB1-4C34-40A0-AC8A-9900EE2DA4BB}">
      <dgm:prSet/>
      <dgm:spPr/>
      <dgm:t>
        <a:bodyPr/>
        <a:lstStyle/>
        <a:p>
          <a:endParaRPr lang="it-IT"/>
        </a:p>
      </dgm:t>
    </dgm:pt>
    <dgm:pt modelId="{34F00FAA-6E83-4606-8D5E-16A1C3BB0C12}" type="sibTrans" cxnId="{6F30FCB1-4C34-40A0-AC8A-9900EE2DA4BB}">
      <dgm:prSet/>
      <dgm:spPr/>
      <dgm:t>
        <a:bodyPr/>
        <a:lstStyle/>
        <a:p>
          <a:endParaRPr lang="it-IT"/>
        </a:p>
      </dgm:t>
    </dgm:pt>
    <dgm:pt modelId="{D7044FF3-4985-4193-A5F5-8A7417A7A7F3}" type="pres">
      <dgm:prSet presAssocID="{E800CA5F-A204-492E-9B73-95FD91509AC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15F05599-B7CC-4FC2-B6FF-ADAF214C502C}" type="pres">
      <dgm:prSet presAssocID="{0707D29E-2A8B-45E4-91E3-E89876CDA7A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3F9934E-28D0-47EA-ADF7-D9BCFFD38F4A}" type="pres">
      <dgm:prSet presAssocID="{34D3274F-3352-42D6-B2B7-567255CC7F9F}" presName="spacer" presStyleCnt="0"/>
      <dgm:spPr/>
    </dgm:pt>
    <dgm:pt modelId="{C66807C4-4446-4D2E-8CFC-43E535AD051B}" type="pres">
      <dgm:prSet presAssocID="{3B17ED68-8F11-45B8-BE7D-4B3C9E9C12E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B4674F7-E364-4B3A-92D8-A54479203575}" type="pres">
      <dgm:prSet presAssocID="{12F2F451-73B5-4CE6-845B-63EEC0C97D15}" presName="spacer" presStyleCnt="0"/>
      <dgm:spPr/>
    </dgm:pt>
    <dgm:pt modelId="{15D20DF7-C8B3-400D-BAB4-067C073BE21D}" type="pres">
      <dgm:prSet presAssocID="{AD7A2EE6-5C84-4130-998C-117B927B293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89AA556-C177-4F3B-AA2D-3FC7948ECBC8}" type="presOf" srcId="{AD7A2EE6-5C84-4130-998C-117B927B293B}" destId="{15D20DF7-C8B3-400D-BAB4-067C073BE21D}" srcOrd="0" destOrd="0" presId="urn:microsoft.com/office/officeart/2005/8/layout/vList2"/>
    <dgm:cxn modelId="{BDA35593-86A5-4811-92BF-890ED95F7D6E}" type="presOf" srcId="{3B17ED68-8F11-45B8-BE7D-4B3C9E9C12EC}" destId="{C66807C4-4446-4D2E-8CFC-43E535AD051B}" srcOrd="0" destOrd="0" presId="urn:microsoft.com/office/officeart/2005/8/layout/vList2"/>
    <dgm:cxn modelId="{BBFF5420-9E6B-4E07-BD02-C1F830E5FAED}" type="presOf" srcId="{E800CA5F-A204-492E-9B73-95FD91509AC0}" destId="{D7044FF3-4985-4193-A5F5-8A7417A7A7F3}" srcOrd="0" destOrd="0" presId="urn:microsoft.com/office/officeart/2005/8/layout/vList2"/>
    <dgm:cxn modelId="{E7E2953C-33F4-4402-881A-ED81C26B69B2}" srcId="{E800CA5F-A204-492E-9B73-95FD91509AC0}" destId="{0707D29E-2A8B-45E4-91E3-E89876CDA7A6}" srcOrd="0" destOrd="0" parTransId="{5CE90979-5AEF-4363-81ED-E8BC1A48E505}" sibTransId="{34D3274F-3352-42D6-B2B7-567255CC7F9F}"/>
    <dgm:cxn modelId="{6F30FCB1-4C34-40A0-AC8A-9900EE2DA4BB}" srcId="{E800CA5F-A204-492E-9B73-95FD91509AC0}" destId="{AD7A2EE6-5C84-4130-998C-117B927B293B}" srcOrd="2" destOrd="0" parTransId="{1BABE8D7-3391-41C6-9002-51DF2AEC0391}" sibTransId="{34F00FAA-6E83-4606-8D5E-16A1C3BB0C12}"/>
    <dgm:cxn modelId="{2C5E71FD-57F5-407B-A7CD-1D5D795B10FC}" type="presOf" srcId="{0707D29E-2A8B-45E4-91E3-E89876CDA7A6}" destId="{15F05599-B7CC-4FC2-B6FF-ADAF214C502C}" srcOrd="0" destOrd="0" presId="urn:microsoft.com/office/officeart/2005/8/layout/vList2"/>
    <dgm:cxn modelId="{4EF1C3C6-A881-46C0-80A3-73F449622954}" srcId="{E800CA5F-A204-492E-9B73-95FD91509AC0}" destId="{3B17ED68-8F11-45B8-BE7D-4B3C9E9C12EC}" srcOrd="1" destOrd="0" parTransId="{82D2E635-7592-4AC0-9D9D-AC675A024121}" sibTransId="{12F2F451-73B5-4CE6-845B-63EEC0C97D15}"/>
    <dgm:cxn modelId="{62563C4D-76B9-41F5-B530-9198EFE34F8A}" type="presParOf" srcId="{D7044FF3-4985-4193-A5F5-8A7417A7A7F3}" destId="{15F05599-B7CC-4FC2-B6FF-ADAF214C502C}" srcOrd="0" destOrd="0" presId="urn:microsoft.com/office/officeart/2005/8/layout/vList2"/>
    <dgm:cxn modelId="{A247FEFF-0F34-49F7-8A8B-748142C213BD}" type="presParOf" srcId="{D7044FF3-4985-4193-A5F5-8A7417A7A7F3}" destId="{73F9934E-28D0-47EA-ADF7-D9BCFFD38F4A}" srcOrd="1" destOrd="0" presId="urn:microsoft.com/office/officeart/2005/8/layout/vList2"/>
    <dgm:cxn modelId="{1D79689E-618D-46F4-93D4-F4071012CA81}" type="presParOf" srcId="{D7044FF3-4985-4193-A5F5-8A7417A7A7F3}" destId="{C66807C4-4446-4D2E-8CFC-43E535AD051B}" srcOrd="2" destOrd="0" presId="urn:microsoft.com/office/officeart/2005/8/layout/vList2"/>
    <dgm:cxn modelId="{79CCB18C-8076-4063-97EA-5FC62ED9FE6F}" type="presParOf" srcId="{D7044FF3-4985-4193-A5F5-8A7417A7A7F3}" destId="{8B4674F7-E364-4B3A-92D8-A54479203575}" srcOrd="3" destOrd="0" presId="urn:microsoft.com/office/officeart/2005/8/layout/vList2"/>
    <dgm:cxn modelId="{DF891736-50E1-4FE9-8A6B-D91C6377F2DC}" type="presParOf" srcId="{D7044FF3-4985-4193-A5F5-8A7417A7A7F3}" destId="{15D20DF7-C8B3-400D-BAB4-067C073BE21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0A9CFCC-FCCF-4898-8E56-98DB68C10F2D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it-IT"/>
        </a:p>
      </dgm:t>
    </dgm:pt>
    <dgm:pt modelId="{A9D31D02-D0EA-41EF-BCF4-31A38D6F6917}">
      <dgm:prSet/>
      <dgm:spPr/>
      <dgm:t>
        <a:bodyPr/>
        <a:lstStyle/>
        <a:p>
          <a:pPr rtl="0"/>
          <a:r>
            <a:rPr lang="it-IT" dirty="0" smtClean="0"/>
            <a:t>Indipendentemente dall’intensità dello stimolo naturale, il </a:t>
          </a:r>
          <a:r>
            <a:rPr lang="it-IT" i="1" dirty="0" smtClean="0"/>
            <a:t>release</a:t>
          </a:r>
          <a:r>
            <a:rPr lang="it-IT" dirty="0" smtClean="0"/>
            <a:t> di dopamina è molto minore per intensità e durata rispetto a quello indotto dalle sostanze di abuso e dai comportamenti, capaci di indurre alla dipendenza </a:t>
          </a:r>
          <a:endParaRPr lang="it-IT" dirty="0"/>
        </a:p>
      </dgm:t>
    </dgm:pt>
    <dgm:pt modelId="{F2577D6A-7AB1-4FCB-B722-627BB745D197}" type="parTrans" cxnId="{CFFE8B2B-1B79-4740-AB8E-4BF541504A36}">
      <dgm:prSet/>
      <dgm:spPr/>
      <dgm:t>
        <a:bodyPr/>
        <a:lstStyle/>
        <a:p>
          <a:endParaRPr lang="it-IT"/>
        </a:p>
      </dgm:t>
    </dgm:pt>
    <dgm:pt modelId="{6D373402-9383-4481-9658-2B9BB8919A2B}" type="sibTrans" cxnId="{CFFE8B2B-1B79-4740-AB8E-4BF541504A36}">
      <dgm:prSet/>
      <dgm:spPr/>
      <dgm:t>
        <a:bodyPr/>
        <a:lstStyle/>
        <a:p>
          <a:endParaRPr lang="it-IT"/>
        </a:p>
      </dgm:t>
    </dgm:pt>
    <dgm:pt modelId="{3CEE013C-74C7-4EDB-A33D-DDFFB1F3AD95}">
      <dgm:prSet/>
      <dgm:spPr/>
      <dgm:t>
        <a:bodyPr/>
        <a:lstStyle/>
        <a:p>
          <a:pPr rtl="0"/>
          <a:r>
            <a:rPr lang="it-IT" smtClean="0"/>
            <a:t>Uno stimolo naturale, anche se applicato per un tempo relativamente lungo, si associa ad un </a:t>
          </a:r>
          <a:r>
            <a:rPr lang="it-IT" i="1" smtClean="0"/>
            <a:t>release</a:t>
          </a:r>
          <a:r>
            <a:rPr lang="it-IT" smtClean="0"/>
            <a:t> di dopamina di pochi minuti e di ridotta intensità, mentre l’assunzione di una dose efficace di sostanze di abuso (o l’utilizzo di un comportamento) induce un </a:t>
          </a:r>
          <a:r>
            <a:rPr lang="it-IT" i="1" smtClean="0"/>
            <a:t>release</a:t>
          </a:r>
          <a:r>
            <a:rPr lang="it-IT" smtClean="0"/>
            <a:t> di dopamina molto più intenso. </a:t>
          </a:r>
          <a:endParaRPr lang="it-IT"/>
        </a:p>
      </dgm:t>
    </dgm:pt>
    <dgm:pt modelId="{7BD70DFB-9370-43E2-B9DB-382051C872C5}" type="parTrans" cxnId="{03F29DF9-88E7-407F-B510-F64C9340ED27}">
      <dgm:prSet/>
      <dgm:spPr/>
      <dgm:t>
        <a:bodyPr/>
        <a:lstStyle/>
        <a:p>
          <a:endParaRPr lang="it-IT"/>
        </a:p>
      </dgm:t>
    </dgm:pt>
    <dgm:pt modelId="{2A1D7036-CD2A-476A-BCE0-8B74A681EA1B}" type="sibTrans" cxnId="{03F29DF9-88E7-407F-B510-F64C9340ED27}">
      <dgm:prSet/>
      <dgm:spPr/>
      <dgm:t>
        <a:bodyPr/>
        <a:lstStyle/>
        <a:p>
          <a:endParaRPr lang="it-IT"/>
        </a:p>
      </dgm:t>
    </dgm:pt>
    <dgm:pt modelId="{C6B95589-FA35-4DCF-BE57-B14184C22966}" type="pres">
      <dgm:prSet presAssocID="{00A9CFCC-FCCF-4898-8E56-98DB68C10F2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933E72D2-7990-4A51-AF0F-6BAE8BBD1742}" type="pres">
      <dgm:prSet presAssocID="{A9D31D02-D0EA-41EF-BCF4-31A38D6F691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2D18922-AC87-4842-ADFB-400E9912C109}" type="pres">
      <dgm:prSet presAssocID="{6D373402-9383-4481-9658-2B9BB8919A2B}" presName="spacer" presStyleCnt="0"/>
      <dgm:spPr/>
      <dgm:t>
        <a:bodyPr/>
        <a:lstStyle/>
        <a:p>
          <a:endParaRPr lang="it-IT"/>
        </a:p>
      </dgm:t>
    </dgm:pt>
    <dgm:pt modelId="{85C770D0-AC4B-4377-A906-86D2ECF592D9}" type="pres">
      <dgm:prSet presAssocID="{3CEE013C-74C7-4EDB-A33D-DDFFB1F3AD9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54CF3C3C-7FCD-453B-91C5-B74656047838}" type="presOf" srcId="{3CEE013C-74C7-4EDB-A33D-DDFFB1F3AD95}" destId="{85C770D0-AC4B-4377-A906-86D2ECF592D9}" srcOrd="0" destOrd="0" presId="urn:microsoft.com/office/officeart/2005/8/layout/vList2"/>
    <dgm:cxn modelId="{0D6C330B-D91D-4642-8C8F-90C5B45D607A}" type="presOf" srcId="{00A9CFCC-FCCF-4898-8E56-98DB68C10F2D}" destId="{C6B95589-FA35-4DCF-BE57-B14184C22966}" srcOrd="0" destOrd="0" presId="urn:microsoft.com/office/officeart/2005/8/layout/vList2"/>
    <dgm:cxn modelId="{88E23FF9-7B48-41F2-AB25-07DD1BB28FDF}" type="presOf" srcId="{A9D31D02-D0EA-41EF-BCF4-31A38D6F6917}" destId="{933E72D2-7990-4A51-AF0F-6BAE8BBD1742}" srcOrd="0" destOrd="0" presId="urn:microsoft.com/office/officeart/2005/8/layout/vList2"/>
    <dgm:cxn modelId="{CFFE8B2B-1B79-4740-AB8E-4BF541504A36}" srcId="{00A9CFCC-FCCF-4898-8E56-98DB68C10F2D}" destId="{A9D31D02-D0EA-41EF-BCF4-31A38D6F6917}" srcOrd="0" destOrd="0" parTransId="{F2577D6A-7AB1-4FCB-B722-627BB745D197}" sibTransId="{6D373402-9383-4481-9658-2B9BB8919A2B}"/>
    <dgm:cxn modelId="{03F29DF9-88E7-407F-B510-F64C9340ED27}" srcId="{00A9CFCC-FCCF-4898-8E56-98DB68C10F2D}" destId="{3CEE013C-74C7-4EDB-A33D-DDFFB1F3AD95}" srcOrd="1" destOrd="0" parTransId="{7BD70DFB-9370-43E2-B9DB-382051C872C5}" sibTransId="{2A1D7036-CD2A-476A-BCE0-8B74A681EA1B}"/>
    <dgm:cxn modelId="{D124AA9A-73E9-446C-A7A8-EA0863C1F981}" type="presParOf" srcId="{C6B95589-FA35-4DCF-BE57-B14184C22966}" destId="{933E72D2-7990-4A51-AF0F-6BAE8BBD1742}" srcOrd="0" destOrd="0" presId="urn:microsoft.com/office/officeart/2005/8/layout/vList2"/>
    <dgm:cxn modelId="{B77405D5-7F05-48C4-89B4-1925F4A12973}" type="presParOf" srcId="{C6B95589-FA35-4DCF-BE57-B14184C22966}" destId="{A2D18922-AC87-4842-ADFB-400E9912C109}" srcOrd="1" destOrd="0" presId="urn:microsoft.com/office/officeart/2005/8/layout/vList2"/>
    <dgm:cxn modelId="{3D37F2BB-BFB6-45CC-A19E-3868C3C43B47}" type="presParOf" srcId="{C6B95589-FA35-4DCF-BE57-B14184C22966}" destId="{85C770D0-AC4B-4377-A906-86D2ECF592D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03E187C4-A8FD-4255-A0AE-CF7D0B9AA454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889037A0-4479-46E2-8E0B-1C11B567A749}">
      <dgm:prSet/>
      <dgm:spPr/>
      <dgm:t>
        <a:bodyPr/>
        <a:lstStyle/>
        <a:p>
          <a:pPr rtl="0"/>
          <a:r>
            <a:rPr lang="it-IT" smtClean="0"/>
            <a:t>L’aumento della Dopamina a livello centrale, indotto dall’uso delle droghe (e dai comportamenti di dipendenza), è in grado di consolidare i comportamenti aberranti già acquisiti (indotti dal potenziamento delle valenze emozionali e motivazionali) ed indurne di nuovi. </a:t>
          </a:r>
          <a:endParaRPr lang="it-IT"/>
        </a:p>
      </dgm:t>
    </dgm:pt>
    <dgm:pt modelId="{8814602C-1F3A-41C0-874A-A581F3CEB7EE}" type="parTrans" cxnId="{E348D9D6-6E11-4E8A-9353-F1F27EF7E9E7}">
      <dgm:prSet/>
      <dgm:spPr/>
      <dgm:t>
        <a:bodyPr/>
        <a:lstStyle/>
        <a:p>
          <a:endParaRPr lang="it-IT"/>
        </a:p>
      </dgm:t>
    </dgm:pt>
    <dgm:pt modelId="{92BE5379-C344-4BAF-9A81-34719BA876ED}" type="sibTrans" cxnId="{E348D9D6-6E11-4E8A-9353-F1F27EF7E9E7}">
      <dgm:prSet/>
      <dgm:spPr/>
      <dgm:t>
        <a:bodyPr/>
        <a:lstStyle/>
        <a:p>
          <a:endParaRPr lang="it-IT"/>
        </a:p>
      </dgm:t>
    </dgm:pt>
    <dgm:pt modelId="{105F5A32-03BB-4D2A-B8F0-DD5AA52B339D}">
      <dgm:prSet/>
      <dgm:spPr/>
      <dgm:t>
        <a:bodyPr/>
        <a:lstStyle/>
        <a:p>
          <a:pPr algn="l" rtl="0"/>
          <a:r>
            <a:rPr lang="it-IT" b="1" dirty="0" smtClean="0"/>
            <a:t>LA DOPAMINA È CIOÈ CAPACE DI MODULARE L’ARCHIVIAZIONE DELLE INFORMAZIONI </a:t>
          </a:r>
        </a:p>
        <a:p>
          <a:pPr algn="ctr" rtl="0"/>
          <a:r>
            <a:rPr lang="it-IT" b="1" dirty="0" smtClean="0"/>
            <a:t>– COME IL PIACERE INDOTTO DALLE SOSTANZE E DAI COMPORTAMENTI – </a:t>
          </a:r>
        </a:p>
        <a:p>
          <a:pPr algn="l" rtl="0"/>
          <a:r>
            <a:rPr lang="it-IT" b="1" dirty="0" smtClean="0"/>
            <a:t>A LIVELLO CORTICALE.</a:t>
          </a:r>
        </a:p>
      </dgm:t>
    </dgm:pt>
    <dgm:pt modelId="{0C296312-696F-45EB-B771-69722B0275E8}" type="parTrans" cxnId="{ABCCBB2C-4C7D-433E-8D13-D5D6EBBAC5EA}">
      <dgm:prSet/>
      <dgm:spPr/>
      <dgm:t>
        <a:bodyPr/>
        <a:lstStyle/>
        <a:p>
          <a:endParaRPr lang="it-IT"/>
        </a:p>
      </dgm:t>
    </dgm:pt>
    <dgm:pt modelId="{E1056046-A82E-4507-A90B-EE7B6161F06C}" type="sibTrans" cxnId="{ABCCBB2C-4C7D-433E-8D13-D5D6EBBAC5EA}">
      <dgm:prSet/>
      <dgm:spPr/>
      <dgm:t>
        <a:bodyPr/>
        <a:lstStyle/>
        <a:p>
          <a:endParaRPr lang="it-IT"/>
        </a:p>
      </dgm:t>
    </dgm:pt>
    <dgm:pt modelId="{E364ADE8-1D3C-4E28-A63A-13988EE5F1CA}">
      <dgm:prSet/>
      <dgm:spPr/>
      <dgm:t>
        <a:bodyPr/>
        <a:lstStyle/>
        <a:p>
          <a:pPr rtl="0"/>
          <a:r>
            <a:rPr lang="it-IT" smtClean="0"/>
            <a:t>In questo modo le sostanze di abuso, attraverso un potenziamento della trasmissione meso-limbico-corticale e del rilascio di altri fattori (come il CRF) possono indurre un rinforzo della memorizzazione degli effetti gratificanti indotti dal loro uso. </a:t>
          </a:r>
          <a:endParaRPr lang="it-IT"/>
        </a:p>
      </dgm:t>
    </dgm:pt>
    <dgm:pt modelId="{6BF74A8B-7985-4C0F-AC6D-701F6BFC19D6}" type="parTrans" cxnId="{B3928BBA-32A6-452A-A714-8BE90D2C122E}">
      <dgm:prSet/>
      <dgm:spPr/>
      <dgm:t>
        <a:bodyPr/>
        <a:lstStyle/>
        <a:p>
          <a:endParaRPr lang="it-IT"/>
        </a:p>
      </dgm:t>
    </dgm:pt>
    <dgm:pt modelId="{A1EC7FFB-7795-47EF-83D2-413C1664C2D5}" type="sibTrans" cxnId="{B3928BBA-32A6-452A-A714-8BE90D2C122E}">
      <dgm:prSet/>
      <dgm:spPr/>
      <dgm:t>
        <a:bodyPr/>
        <a:lstStyle/>
        <a:p>
          <a:endParaRPr lang="it-IT"/>
        </a:p>
      </dgm:t>
    </dgm:pt>
    <dgm:pt modelId="{0C695D09-4A39-4EA1-AF7A-AC5E08283551}" type="pres">
      <dgm:prSet presAssocID="{03E187C4-A8FD-4255-A0AE-CF7D0B9AA45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5BFEF24-88D3-4EFF-B59F-4978D00AA824}" type="pres">
      <dgm:prSet presAssocID="{889037A0-4479-46E2-8E0B-1C11B567A74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69E2203-1DF7-4497-A30B-7C8844EA895A}" type="pres">
      <dgm:prSet presAssocID="{92BE5379-C344-4BAF-9A81-34719BA876ED}" presName="spacer" presStyleCnt="0"/>
      <dgm:spPr/>
    </dgm:pt>
    <dgm:pt modelId="{D80169AF-35E8-4D37-871C-F95D9E6B1FB5}" type="pres">
      <dgm:prSet presAssocID="{105F5A32-03BB-4D2A-B8F0-DD5AA52B339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8199011-BE09-4A74-AC05-005FC54C1FFC}" type="pres">
      <dgm:prSet presAssocID="{E1056046-A82E-4507-A90B-EE7B6161F06C}" presName="spacer" presStyleCnt="0"/>
      <dgm:spPr/>
    </dgm:pt>
    <dgm:pt modelId="{84A66BA7-C50F-471E-A497-2C941C0ECD65}" type="pres">
      <dgm:prSet presAssocID="{E364ADE8-1D3C-4E28-A63A-13988EE5F1C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9833DE6-9E5E-4546-9D41-4EC975468F2F}" type="presOf" srcId="{889037A0-4479-46E2-8E0B-1C11B567A749}" destId="{25BFEF24-88D3-4EFF-B59F-4978D00AA824}" srcOrd="0" destOrd="0" presId="urn:microsoft.com/office/officeart/2005/8/layout/vList2"/>
    <dgm:cxn modelId="{B7D9F50F-BBCF-4F7A-93E6-14302C0C0F11}" type="presOf" srcId="{E364ADE8-1D3C-4E28-A63A-13988EE5F1CA}" destId="{84A66BA7-C50F-471E-A497-2C941C0ECD65}" srcOrd="0" destOrd="0" presId="urn:microsoft.com/office/officeart/2005/8/layout/vList2"/>
    <dgm:cxn modelId="{B3928BBA-32A6-452A-A714-8BE90D2C122E}" srcId="{03E187C4-A8FD-4255-A0AE-CF7D0B9AA454}" destId="{E364ADE8-1D3C-4E28-A63A-13988EE5F1CA}" srcOrd="2" destOrd="0" parTransId="{6BF74A8B-7985-4C0F-AC6D-701F6BFC19D6}" sibTransId="{A1EC7FFB-7795-47EF-83D2-413C1664C2D5}"/>
    <dgm:cxn modelId="{020FE109-5692-426C-A0AF-479BCFC25784}" type="presOf" srcId="{03E187C4-A8FD-4255-A0AE-CF7D0B9AA454}" destId="{0C695D09-4A39-4EA1-AF7A-AC5E08283551}" srcOrd="0" destOrd="0" presId="urn:microsoft.com/office/officeart/2005/8/layout/vList2"/>
    <dgm:cxn modelId="{E348D9D6-6E11-4E8A-9353-F1F27EF7E9E7}" srcId="{03E187C4-A8FD-4255-A0AE-CF7D0B9AA454}" destId="{889037A0-4479-46E2-8E0B-1C11B567A749}" srcOrd="0" destOrd="0" parTransId="{8814602C-1F3A-41C0-874A-A581F3CEB7EE}" sibTransId="{92BE5379-C344-4BAF-9A81-34719BA876ED}"/>
    <dgm:cxn modelId="{3BF044D8-C2B3-4010-8CE3-AD71FFF4B1E3}" type="presOf" srcId="{105F5A32-03BB-4D2A-B8F0-DD5AA52B339D}" destId="{D80169AF-35E8-4D37-871C-F95D9E6B1FB5}" srcOrd="0" destOrd="0" presId="urn:microsoft.com/office/officeart/2005/8/layout/vList2"/>
    <dgm:cxn modelId="{ABCCBB2C-4C7D-433E-8D13-D5D6EBBAC5EA}" srcId="{03E187C4-A8FD-4255-A0AE-CF7D0B9AA454}" destId="{105F5A32-03BB-4D2A-B8F0-DD5AA52B339D}" srcOrd="1" destOrd="0" parTransId="{0C296312-696F-45EB-B771-69722B0275E8}" sibTransId="{E1056046-A82E-4507-A90B-EE7B6161F06C}"/>
    <dgm:cxn modelId="{225533F0-ED7E-4F95-B247-953F7990C4A5}" type="presParOf" srcId="{0C695D09-4A39-4EA1-AF7A-AC5E08283551}" destId="{25BFEF24-88D3-4EFF-B59F-4978D00AA824}" srcOrd="0" destOrd="0" presId="urn:microsoft.com/office/officeart/2005/8/layout/vList2"/>
    <dgm:cxn modelId="{CAA5C5CB-B31D-4282-AABE-8D9B48ABD880}" type="presParOf" srcId="{0C695D09-4A39-4EA1-AF7A-AC5E08283551}" destId="{E69E2203-1DF7-4497-A30B-7C8844EA895A}" srcOrd="1" destOrd="0" presId="urn:microsoft.com/office/officeart/2005/8/layout/vList2"/>
    <dgm:cxn modelId="{85414EA7-5E00-416A-BCB8-86810832DFD2}" type="presParOf" srcId="{0C695D09-4A39-4EA1-AF7A-AC5E08283551}" destId="{D80169AF-35E8-4D37-871C-F95D9E6B1FB5}" srcOrd="2" destOrd="0" presId="urn:microsoft.com/office/officeart/2005/8/layout/vList2"/>
    <dgm:cxn modelId="{637A16CD-333F-4BC8-BD74-0B7C2F0BE570}" type="presParOf" srcId="{0C695D09-4A39-4EA1-AF7A-AC5E08283551}" destId="{08199011-BE09-4A74-AC05-005FC54C1FFC}" srcOrd="3" destOrd="0" presId="urn:microsoft.com/office/officeart/2005/8/layout/vList2"/>
    <dgm:cxn modelId="{9C691849-7678-4938-AB87-C208145A1750}" type="presParOf" srcId="{0C695D09-4A39-4EA1-AF7A-AC5E08283551}" destId="{84A66BA7-C50F-471E-A497-2C941C0ECD6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6C808AE-A2FA-4D83-8EE2-B690041CA8D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1479EDE5-8347-4428-86B2-FD137E63D17A}">
      <dgm:prSet phldrT="[Testo]" phldr="1"/>
      <dgm:spPr/>
      <dgm:t>
        <a:bodyPr/>
        <a:lstStyle/>
        <a:p>
          <a:endParaRPr lang="it-IT" dirty="0"/>
        </a:p>
      </dgm:t>
    </dgm:pt>
    <dgm:pt modelId="{4E33CD06-25B7-4AF9-A029-AD056C4377C0}" type="parTrans" cxnId="{04C0350C-D74E-42D1-AEFC-FBC16CB1BA17}">
      <dgm:prSet/>
      <dgm:spPr/>
      <dgm:t>
        <a:bodyPr/>
        <a:lstStyle/>
        <a:p>
          <a:endParaRPr lang="it-IT"/>
        </a:p>
      </dgm:t>
    </dgm:pt>
    <dgm:pt modelId="{F4A6E232-1D9D-4A85-8F3D-352E48FCBBD0}" type="sibTrans" cxnId="{04C0350C-D74E-42D1-AEFC-FBC16CB1BA17}">
      <dgm:prSet/>
      <dgm:spPr/>
      <dgm:t>
        <a:bodyPr/>
        <a:lstStyle/>
        <a:p>
          <a:endParaRPr lang="it-IT"/>
        </a:p>
      </dgm:t>
    </dgm:pt>
    <dgm:pt modelId="{E1FCC70E-D0D4-4780-90D1-A9C3EC9DE402}" type="pres">
      <dgm:prSet presAssocID="{C6C808AE-A2FA-4D83-8EE2-B690041CA8D2}" presName="compositeShape" presStyleCnt="0">
        <dgm:presLayoutVars>
          <dgm:chMax val="7"/>
          <dgm:dir/>
          <dgm:resizeHandles val="exact"/>
        </dgm:presLayoutVars>
      </dgm:prSet>
      <dgm:spPr/>
    </dgm:pt>
    <dgm:pt modelId="{F5325B3E-5627-4E2E-9161-C376A5E4A646}" type="pres">
      <dgm:prSet presAssocID="{1479EDE5-8347-4428-86B2-FD137E63D17A}" presName="circ1TxSh" presStyleLbl="vennNode1" presStyleIdx="0" presStyleCnt="1"/>
      <dgm:spPr/>
      <dgm:t>
        <a:bodyPr/>
        <a:lstStyle/>
        <a:p>
          <a:endParaRPr lang="it-IT"/>
        </a:p>
      </dgm:t>
    </dgm:pt>
  </dgm:ptLst>
  <dgm:cxnLst>
    <dgm:cxn modelId="{04C0350C-D74E-42D1-AEFC-FBC16CB1BA17}" srcId="{C6C808AE-A2FA-4D83-8EE2-B690041CA8D2}" destId="{1479EDE5-8347-4428-86B2-FD137E63D17A}" srcOrd="0" destOrd="0" parTransId="{4E33CD06-25B7-4AF9-A029-AD056C4377C0}" sibTransId="{F4A6E232-1D9D-4A85-8F3D-352E48FCBBD0}"/>
    <dgm:cxn modelId="{71F23D57-A655-4CD0-BC19-3BC7EEE94A83}" type="presOf" srcId="{C6C808AE-A2FA-4D83-8EE2-B690041CA8D2}" destId="{E1FCC70E-D0D4-4780-90D1-A9C3EC9DE402}" srcOrd="0" destOrd="0" presId="urn:microsoft.com/office/officeart/2005/8/layout/venn1"/>
    <dgm:cxn modelId="{9E222C39-39C3-4CF6-B1DF-3EF5507F5420}" type="presOf" srcId="{1479EDE5-8347-4428-86B2-FD137E63D17A}" destId="{F5325B3E-5627-4E2E-9161-C376A5E4A646}" srcOrd="0" destOrd="0" presId="urn:microsoft.com/office/officeart/2005/8/layout/venn1"/>
    <dgm:cxn modelId="{11954AEB-1BC4-485B-A532-7FDC9392FB07}" type="presParOf" srcId="{E1FCC70E-D0D4-4780-90D1-A9C3EC9DE402}" destId="{F5325B3E-5627-4E2E-9161-C376A5E4A646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C635A9F5-F390-48B0-9040-FA5C01C6BE36}" type="doc">
      <dgm:prSet loTypeId="urn:microsoft.com/office/officeart/2005/8/layout/venn1" loCatId="relationship" qsTypeId="urn:microsoft.com/office/officeart/2005/8/quickstyle/simple1" qsCatId="simple" csTypeId="urn:microsoft.com/office/officeart/2005/8/colors/accent3_4" csCatId="accent3" phldr="0"/>
      <dgm:spPr/>
    </dgm:pt>
    <dgm:pt modelId="{AA55E5A7-56DA-405D-AF7D-9F288405E055}">
      <dgm:prSet phldrT="[Testo]" phldr="1"/>
      <dgm:spPr/>
      <dgm:t>
        <a:bodyPr/>
        <a:lstStyle/>
        <a:p>
          <a:endParaRPr lang="it-IT"/>
        </a:p>
      </dgm:t>
    </dgm:pt>
    <dgm:pt modelId="{BC75FAB8-F821-46C6-9DFC-ED1289BD5999}" type="parTrans" cxnId="{58430A12-16C6-4786-BE20-1462D0C1093B}">
      <dgm:prSet/>
      <dgm:spPr/>
      <dgm:t>
        <a:bodyPr/>
        <a:lstStyle/>
        <a:p>
          <a:endParaRPr lang="it-IT"/>
        </a:p>
      </dgm:t>
    </dgm:pt>
    <dgm:pt modelId="{44E3D4B4-D411-4FD2-AD85-B565A2F04F10}" type="sibTrans" cxnId="{58430A12-16C6-4786-BE20-1462D0C1093B}">
      <dgm:prSet/>
      <dgm:spPr/>
      <dgm:t>
        <a:bodyPr/>
        <a:lstStyle/>
        <a:p>
          <a:endParaRPr lang="it-IT"/>
        </a:p>
      </dgm:t>
    </dgm:pt>
    <dgm:pt modelId="{5B72AA6A-7FB7-43EA-A15B-92327D10502C}" type="pres">
      <dgm:prSet presAssocID="{C635A9F5-F390-48B0-9040-FA5C01C6BE36}" presName="compositeShape" presStyleCnt="0">
        <dgm:presLayoutVars>
          <dgm:chMax val="7"/>
          <dgm:dir/>
          <dgm:resizeHandles val="exact"/>
        </dgm:presLayoutVars>
      </dgm:prSet>
      <dgm:spPr/>
    </dgm:pt>
    <dgm:pt modelId="{D00482B6-0A17-4645-8D8A-D543D4F6AA56}" type="pres">
      <dgm:prSet presAssocID="{AA55E5A7-56DA-405D-AF7D-9F288405E055}" presName="circ1TxSh" presStyleLbl="vennNode1" presStyleIdx="0" presStyleCnt="1"/>
      <dgm:spPr/>
      <dgm:t>
        <a:bodyPr/>
        <a:lstStyle/>
        <a:p>
          <a:endParaRPr lang="it-IT"/>
        </a:p>
      </dgm:t>
    </dgm:pt>
  </dgm:ptLst>
  <dgm:cxnLst>
    <dgm:cxn modelId="{58430A12-16C6-4786-BE20-1462D0C1093B}" srcId="{C635A9F5-F390-48B0-9040-FA5C01C6BE36}" destId="{AA55E5A7-56DA-405D-AF7D-9F288405E055}" srcOrd="0" destOrd="0" parTransId="{BC75FAB8-F821-46C6-9DFC-ED1289BD5999}" sibTransId="{44E3D4B4-D411-4FD2-AD85-B565A2F04F10}"/>
    <dgm:cxn modelId="{9A43BD4C-A804-4831-A2B8-F0DE0CD58175}" type="presOf" srcId="{C635A9F5-F390-48B0-9040-FA5C01C6BE36}" destId="{5B72AA6A-7FB7-43EA-A15B-92327D10502C}" srcOrd="0" destOrd="0" presId="urn:microsoft.com/office/officeart/2005/8/layout/venn1"/>
    <dgm:cxn modelId="{D88DAECA-83D8-4C74-98F5-54DB327BBD23}" type="presOf" srcId="{AA55E5A7-56DA-405D-AF7D-9F288405E055}" destId="{D00482B6-0A17-4645-8D8A-D543D4F6AA56}" srcOrd="0" destOrd="0" presId="urn:microsoft.com/office/officeart/2005/8/layout/venn1"/>
    <dgm:cxn modelId="{53724DB8-B85A-4135-811F-B32D34E5C3FC}" type="presParOf" srcId="{5B72AA6A-7FB7-43EA-A15B-92327D10502C}" destId="{D00482B6-0A17-4645-8D8A-D543D4F6AA56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0E2B6F14-ECED-4BC3-9C1F-B75609EF54E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0"/>
      <dgm:spPr/>
    </dgm:pt>
    <dgm:pt modelId="{CA8158B3-A2ED-4D9B-A72D-9BE5AA9D9172}">
      <dgm:prSet phldrT="[Testo]" phldr="1"/>
      <dgm:spPr/>
      <dgm:t>
        <a:bodyPr/>
        <a:lstStyle/>
        <a:p>
          <a:endParaRPr lang="it-IT"/>
        </a:p>
      </dgm:t>
    </dgm:pt>
    <dgm:pt modelId="{0A2CB190-7943-4DA9-8341-32EA328AB943}" type="parTrans" cxnId="{40EC2EEB-C71A-47C4-A2EE-20F1A85849A1}">
      <dgm:prSet/>
      <dgm:spPr/>
      <dgm:t>
        <a:bodyPr/>
        <a:lstStyle/>
        <a:p>
          <a:endParaRPr lang="it-IT"/>
        </a:p>
      </dgm:t>
    </dgm:pt>
    <dgm:pt modelId="{E1568455-9155-40EA-B979-F4D9253C9B72}" type="sibTrans" cxnId="{40EC2EEB-C71A-47C4-A2EE-20F1A85849A1}">
      <dgm:prSet/>
      <dgm:spPr/>
      <dgm:t>
        <a:bodyPr/>
        <a:lstStyle/>
        <a:p>
          <a:endParaRPr lang="it-IT"/>
        </a:p>
      </dgm:t>
    </dgm:pt>
    <dgm:pt modelId="{3BDF84AF-733E-4DDE-8B7F-CFA8C87F6811}" type="pres">
      <dgm:prSet presAssocID="{0E2B6F14-ECED-4BC3-9C1F-B75609EF54E8}" presName="compositeShape" presStyleCnt="0">
        <dgm:presLayoutVars>
          <dgm:chMax val="7"/>
          <dgm:dir/>
          <dgm:resizeHandles val="exact"/>
        </dgm:presLayoutVars>
      </dgm:prSet>
      <dgm:spPr/>
    </dgm:pt>
    <dgm:pt modelId="{08CB757A-C648-4FD2-A029-C9E539BD99D1}" type="pres">
      <dgm:prSet presAssocID="{CA8158B3-A2ED-4D9B-A72D-9BE5AA9D9172}" presName="circ1TxSh" presStyleLbl="vennNode1" presStyleIdx="0" presStyleCnt="1"/>
      <dgm:spPr/>
      <dgm:t>
        <a:bodyPr/>
        <a:lstStyle/>
        <a:p>
          <a:endParaRPr lang="it-IT"/>
        </a:p>
      </dgm:t>
    </dgm:pt>
  </dgm:ptLst>
  <dgm:cxnLst>
    <dgm:cxn modelId="{40EC2EEB-C71A-47C4-A2EE-20F1A85849A1}" srcId="{0E2B6F14-ECED-4BC3-9C1F-B75609EF54E8}" destId="{CA8158B3-A2ED-4D9B-A72D-9BE5AA9D9172}" srcOrd="0" destOrd="0" parTransId="{0A2CB190-7943-4DA9-8341-32EA328AB943}" sibTransId="{E1568455-9155-40EA-B979-F4D9253C9B72}"/>
    <dgm:cxn modelId="{EAD5E2DB-48DF-464A-9E4B-04AC035CFEF3}" type="presOf" srcId="{CA8158B3-A2ED-4D9B-A72D-9BE5AA9D9172}" destId="{08CB757A-C648-4FD2-A029-C9E539BD99D1}" srcOrd="0" destOrd="0" presId="urn:microsoft.com/office/officeart/2005/8/layout/venn1"/>
    <dgm:cxn modelId="{9279EEB1-8B4D-4F35-971E-EF424B52681C}" type="presOf" srcId="{0E2B6F14-ECED-4BC3-9C1F-B75609EF54E8}" destId="{3BDF84AF-733E-4DDE-8B7F-CFA8C87F6811}" srcOrd="0" destOrd="0" presId="urn:microsoft.com/office/officeart/2005/8/layout/venn1"/>
    <dgm:cxn modelId="{037305F7-D731-46E9-8017-7CF5AD19C41D}" type="presParOf" srcId="{3BDF84AF-733E-4DDE-8B7F-CFA8C87F6811}" destId="{08CB757A-C648-4FD2-A029-C9E539BD99D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D404EA92-E8FD-4880-8278-E993CACA3394}" type="doc">
      <dgm:prSet loTypeId="urn:microsoft.com/office/officeart/2005/8/layout/venn1" loCatId="relationship" qsTypeId="urn:microsoft.com/office/officeart/2005/8/quickstyle/simple1" qsCatId="simple" csTypeId="urn:microsoft.com/office/officeart/2005/8/colors/accent2_2" csCatId="accent2" phldr="0"/>
      <dgm:spPr/>
    </dgm:pt>
    <dgm:pt modelId="{A2C7943F-2AAC-4FE5-8CE7-70C2ED1D0B8B}">
      <dgm:prSet phldrT="[Testo]" phldr="1"/>
      <dgm:spPr/>
      <dgm:t>
        <a:bodyPr/>
        <a:lstStyle/>
        <a:p>
          <a:endParaRPr lang="it-IT"/>
        </a:p>
      </dgm:t>
    </dgm:pt>
    <dgm:pt modelId="{2B80A3BE-1660-4515-9F87-9FD88C093F42}" type="parTrans" cxnId="{E072DABD-4EB1-406C-84A5-452ED7661979}">
      <dgm:prSet/>
      <dgm:spPr/>
      <dgm:t>
        <a:bodyPr/>
        <a:lstStyle/>
        <a:p>
          <a:endParaRPr lang="it-IT"/>
        </a:p>
      </dgm:t>
    </dgm:pt>
    <dgm:pt modelId="{457666FB-AEB5-45BF-B26C-E2E2AD756504}" type="sibTrans" cxnId="{E072DABD-4EB1-406C-84A5-452ED7661979}">
      <dgm:prSet/>
      <dgm:spPr/>
      <dgm:t>
        <a:bodyPr/>
        <a:lstStyle/>
        <a:p>
          <a:endParaRPr lang="it-IT"/>
        </a:p>
      </dgm:t>
    </dgm:pt>
    <dgm:pt modelId="{41C57002-3BD2-469F-891F-6DA7664AFB80}" type="pres">
      <dgm:prSet presAssocID="{D404EA92-E8FD-4880-8278-E993CACA3394}" presName="compositeShape" presStyleCnt="0">
        <dgm:presLayoutVars>
          <dgm:chMax val="7"/>
          <dgm:dir/>
          <dgm:resizeHandles val="exact"/>
        </dgm:presLayoutVars>
      </dgm:prSet>
      <dgm:spPr/>
    </dgm:pt>
    <dgm:pt modelId="{EA9912D9-2731-4D3A-AC0E-28BD9F2314A5}" type="pres">
      <dgm:prSet presAssocID="{A2C7943F-2AAC-4FE5-8CE7-70C2ED1D0B8B}" presName="circ1TxSh" presStyleLbl="vennNode1" presStyleIdx="0" presStyleCnt="1"/>
      <dgm:spPr/>
      <dgm:t>
        <a:bodyPr/>
        <a:lstStyle/>
        <a:p>
          <a:endParaRPr lang="it-IT"/>
        </a:p>
      </dgm:t>
    </dgm:pt>
  </dgm:ptLst>
  <dgm:cxnLst>
    <dgm:cxn modelId="{E072DABD-4EB1-406C-84A5-452ED7661979}" srcId="{D404EA92-E8FD-4880-8278-E993CACA3394}" destId="{A2C7943F-2AAC-4FE5-8CE7-70C2ED1D0B8B}" srcOrd="0" destOrd="0" parTransId="{2B80A3BE-1660-4515-9F87-9FD88C093F42}" sibTransId="{457666FB-AEB5-45BF-B26C-E2E2AD756504}"/>
    <dgm:cxn modelId="{46301883-58DD-41F5-8E4A-4AB027D5FE30}" type="presOf" srcId="{D404EA92-E8FD-4880-8278-E993CACA3394}" destId="{41C57002-3BD2-469F-891F-6DA7664AFB80}" srcOrd="0" destOrd="0" presId="urn:microsoft.com/office/officeart/2005/8/layout/venn1"/>
    <dgm:cxn modelId="{2A83AA8C-D9F8-468B-ADE5-115B76A56307}" type="presOf" srcId="{A2C7943F-2AAC-4FE5-8CE7-70C2ED1D0B8B}" destId="{EA9912D9-2731-4D3A-AC0E-28BD9F2314A5}" srcOrd="0" destOrd="0" presId="urn:microsoft.com/office/officeart/2005/8/layout/venn1"/>
    <dgm:cxn modelId="{D6E5501D-68B7-4293-A3A5-6295A80DD79D}" type="presParOf" srcId="{41C57002-3BD2-469F-891F-6DA7664AFB80}" destId="{EA9912D9-2731-4D3A-AC0E-28BD9F2314A5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2665071B-2ECF-4113-A6FE-DD5FE3BDE6F0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0"/>
      <dgm:spPr/>
    </dgm:pt>
    <dgm:pt modelId="{0C0BFCD5-15C8-4BC8-90D7-90D658522BEA}">
      <dgm:prSet phldrT="[Testo]" phldr="1"/>
      <dgm:spPr/>
      <dgm:t>
        <a:bodyPr/>
        <a:lstStyle/>
        <a:p>
          <a:endParaRPr lang="it-IT"/>
        </a:p>
      </dgm:t>
    </dgm:pt>
    <dgm:pt modelId="{927BAA7B-86E8-44B7-A9FE-7B9DB16F6A98}" type="parTrans" cxnId="{AC6DB884-8544-49D6-A93A-FEF480C91BD5}">
      <dgm:prSet/>
      <dgm:spPr/>
      <dgm:t>
        <a:bodyPr/>
        <a:lstStyle/>
        <a:p>
          <a:endParaRPr lang="it-IT"/>
        </a:p>
      </dgm:t>
    </dgm:pt>
    <dgm:pt modelId="{64C64F25-DAE5-46D1-8C9F-A1DBB7237AA5}" type="sibTrans" cxnId="{AC6DB884-8544-49D6-A93A-FEF480C91BD5}">
      <dgm:prSet/>
      <dgm:spPr/>
      <dgm:t>
        <a:bodyPr/>
        <a:lstStyle/>
        <a:p>
          <a:endParaRPr lang="it-IT"/>
        </a:p>
      </dgm:t>
    </dgm:pt>
    <dgm:pt modelId="{E74B594E-9B61-4A73-8406-D9AC7F0412B6}" type="pres">
      <dgm:prSet presAssocID="{2665071B-2ECF-4113-A6FE-DD5FE3BDE6F0}" presName="compositeShape" presStyleCnt="0">
        <dgm:presLayoutVars>
          <dgm:chMax val="7"/>
          <dgm:dir/>
          <dgm:resizeHandles val="exact"/>
        </dgm:presLayoutVars>
      </dgm:prSet>
      <dgm:spPr/>
    </dgm:pt>
    <dgm:pt modelId="{64D35F6F-3D3A-4429-8E2D-9C28005A2EB1}" type="pres">
      <dgm:prSet presAssocID="{0C0BFCD5-15C8-4BC8-90D7-90D658522BEA}" presName="circ1TxSh" presStyleLbl="vennNode1" presStyleIdx="0" presStyleCnt="1"/>
      <dgm:spPr/>
      <dgm:t>
        <a:bodyPr/>
        <a:lstStyle/>
        <a:p>
          <a:endParaRPr lang="it-IT"/>
        </a:p>
      </dgm:t>
    </dgm:pt>
  </dgm:ptLst>
  <dgm:cxnLst>
    <dgm:cxn modelId="{AF7902B8-D5E9-49ED-85A5-B6B1C5515E1E}" type="presOf" srcId="{0C0BFCD5-15C8-4BC8-90D7-90D658522BEA}" destId="{64D35F6F-3D3A-4429-8E2D-9C28005A2EB1}" srcOrd="0" destOrd="0" presId="urn:microsoft.com/office/officeart/2005/8/layout/venn1"/>
    <dgm:cxn modelId="{7708D4CD-EA28-40CF-BAE2-BD7B8935A82A}" type="presOf" srcId="{2665071B-2ECF-4113-A6FE-DD5FE3BDE6F0}" destId="{E74B594E-9B61-4A73-8406-D9AC7F0412B6}" srcOrd="0" destOrd="0" presId="urn:microsoft.com/office/officeart/2005/8/layout/venn1"/>
    <dgm:cxn modelId="{AC6DB884-8544-49D6-A93A-FEF480C91BD5}" srcId="{2665071B-2ECF-4113-A6FE-DD5FE3BDE6F0}" destId="{0C0BFCD5-15C8-4BC8-90D7-90D658522BEA}" srcOrd="0" destOrd="0" parTransId="{927BAA7B-86E8-44B7-A9FE-7B9DB16F6A98}" sibTransId="{64C64F25-DAE5-46D1-8C9F-A1DBB7237AA5}"/>
    <dgm:cxn modelId="{E3B3A892-4A39-40D7-A203-B76AE95B2D68}" type="presParOf" srcId="{E74B594E-9B61-4A73-8406-D9AC7F0412B6}" destId="{64D35F6F-3D3A-4429-8E2D-9C28005A2EB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9B0C9D4D-E075-4C5F-8B17-2E39BB9777CA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0"/>
      <dgm:spPr/>
    </dgm:pt>
    <dgm:pt modelId="{D4C9A186-4F61-4C2C-96AF-780CA055967D}">
      <dgm:prSet phldrT="[Testo]" phldr="1"/>
      <dgm:spPr/>
      <dgm:t>
        <a:bodyPr/>
        <a:lstStyle/>
        <a:p>
          <a:endParaRPr lang="it-IT" dirty="0"/>
        </a:p>
      </dgm:t>
    </dgm:pt>
    <dgm:pt modelId="{D1C92DA9-9047-4C15-9A9B-D79C4C12824A}" type="parTrans" cxnId="{4A71AB83-0F27-4DB5-8701-2ABEA4287590}">
      <dgm:prSet/>
      <dgm:spPr/>
      <dgm:t>
        <a:bodyPr/>
        <a:lstStyle/>
        <a:p>
          <a:endParaRPr lang="it-IT"/>
        </a:p>
      </dgm:t>
    </dgm:pt>
    <dgm:pt modelId="{92A98978-9BE1-48F5-ACF3-A4CD173E2A09}" type="sibTrans" cxnId="{4A71AB83-0F27-4DB5-8701-2ABEA4287590}">
      <dgm:prSet/>
      <dgm:spPr/>
      <dgm:t>
        <a:bodyPr/>
        <a:lstStyle/>
        <a:p>
          <a:endParaRPr lang="it-IT"/>
        </a:p>
      </dgm:t>
    </dgm:pt>
    <dgm:pt modelId="{C0BF72A6-81BD-4C56-8708-E3E0D3EEEB9C}" type="pres">
      <dgm:prSet presAssocID="{9B0C9D4D-E075-4C5F-8B17-2E39BB9777CA}" presName="compositeShape" presStyleCnt="0">
        <dgm:presLayoutVars>
          <dgm:chMax val="7"/>
          <dgm:dir/>
          <dgm:resizeHandles val="exact"/>
        </dgm:presLayoutVars>
      </dgm:prSet>
      <dgm:spPr/>
    </dgm:pt>
    <dgm:pt modelId="{969C77D4-55CA-42C1-A2E5-F7E08FCB1915}" type="pres">
      <dgm:prSet presAssocID="{D4C9A186-4F61-4C2C-96AF-780CA055967D}" presName="circ1TxSh" presStyleLbl="vennNode1" presStyleIdx="0" presStyleCnt="1"/>
      <dgm:spPr/>
      <dgm:t>
        <a:bodyPr/>
        <a:lstStyle/>
        <a:p>
          <a:endParaRPr lang="it-IT"/>
        </a:p>
      </dgm:t>
    </dgm:pt>
  </dgm:ptLst>
  <dgm:cxnLst>
    <dgm:cxn modelId="{4A71AB83-0F27-4DB5-8701-2ABEA4287590}" srcId="{9B0C9D4D-E075-4C5F-8B17-2E39BB9777CA}" destId="{D4C9A186-4F61-4C2C-96AF-780CA055967D}" srcOrd="0" destOrd="0" parTransId="{D1C92DA9-9047-4C15-9A9B-D79C4C12824A}" sibTransId="{92A98978-9BE1-48F5-ACF3-A4CD173E2A09}"/>
    <dgm:cxn modelId="{0D8359EA-E829-479A-86BA-B0BAB981477D}" type="presOf" srcId="{9B0C9D4D-E075-4C5F-8B17-2E39BB9777CA}" destId="{C0BF72A6-81BD-4C56-8708-E3E0D3EEEB9C}" srcOrd="0" destOrd="0" presId="urn:microsoft.com/office/officeart/2005/8/layout/venn1"/>
    <dgm:cxn modelId="{B97CC994-0C2B-43EE-8A10-4F6D53F8A4C7}" type="presOf" srcId="{D4C9A186-4F61-4C2C-96AF-780CA055967D}" destId="{969C77D4-55CA-42C1-A2E5-F7E08FCB1915}" srcOrd="0" destOrd="0" presId="urn:microsoft.com/office/officeart/2005/8/layout/venn1"/>
    <dgm:cxn modelId="{8909F0D3-7D61-4F07-982A-7B76E74340D0}" type="presParOf" srcId="{C0BF72A6-81BD-4C56-8708-E3E0D3EEEB9C}" destId="{969C77D4-55CA-42C1-A2E5-F7E08FCB1915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898E3E46-EEE1-4DC7-B6B0-995821A95030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B0A5B442-9719-4764-933C-C20B65D483E8}">
      <dgm:prSet phldrT="[Testo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it-IT" dirty="0"/>
        </a:p>
      </dgm:t>
    </dgm:pt>
    <dgm:pt modelId="{7EF8135E-B678-4DA7-AED3-5102F5B946CA}" type="parTrans" cxnId="{A1C1DC26-5F5A-4D73-B6A3-72CB0C3061CF}">
      <dgm:prSet/>
      <dgm:spPr/>
      <dgm:t>
        <a:bodyPr/>
        <a:lstStyle/>
        <a:p>
          <a:endParaRPr lang="it-IT"/>
        </a:p>
      </dgm:t>
    </dgm:pt>
    <dgm:pt modelId="{FD48635B-A2B7-4FED-94AD-CFDF53627140}" type="sibTrans" cxnId="{A1C1DC26-5F5A-4D73-B6A3-72CB0C3061CF}">
      <dgm:prSet/>
      <dgm:spPr/>
      <dgm:t>
        <a:bodyPr/>
        <a:lstStyle/>
        <a:p>
          <a:endParaRPr lang="it-IT"/>
        </a:p>
      </dgm:t>
    </dgm:pt>
    <dgm:pt modelId="{6730D342-A03F-4166-8FE4-EBD93E724F27}" type="pres">
      <dgm:prSet presAssocID="{898E3E46-EEE1-4DC7-B6B0-995821A95030}" presName="compositeShape" presStyleCnt="0">
        <dgm:presLayoutVars>
          <dgm:chMax val="7"/>
          <dgm:dir/>
          <dgm:resizeHandles val="exact"/>
        </dgm:presLayoutVars>
      </dgm:prSet>
      <dgm:spPr/>
    </dgm:pt>
    <dgm:pt modelId="{D3B45167-5200-4B02-8889-FEF04917E3DC}" type="pres">
      <dgm:prSet presAssocID="{B0A5B442-9719-4764-933C-C20B65D483E8}" presName="circ1TxSh" presStyleLbl="vennNode1" presStyleIdx="0" presStyleCnt="1"/>
      <dgm:spPr/>
      <dgm:t>
        <a:bodyPr/>
        <a:lstStyle/>
        <a:p>
          <a:endParaRPr lang="it-IT"/>
        </a:p>
      </dgm:t>
    </dgm:pt>
  </dgm:ptLst>
  <dgm:cxnLst>
    <dgm:cxn modelId="{A1C1DC26-5F5A-4D73-B6A3-72CB0C3061CF}" srcId="{898E3E46-EEE1-4DC7-B6B0-995821A95030}" destId="{B0A5B442-9719-4764-933C-C20B65D483E8}" srcOrd="0" destOrd="0" parTransId="{7EF8135E-B678-4DA7-AED3-5102F5B946CA}" sibTransId="{FD48635B-A2B7-4FED-94AD-CFDF53627140}"/>
    <dgm:cxn modelId="{B1878D69-6954-4476-915B-86B8F6D847DF}" type="presOf" srcId="{898E3E46-EEE1-4DC7-B6B0-995821A95030}" destId="{6730D342-A03F-4166-8FE4-EBD93E724F27}" srcOrd="0" destOrd="0" presId="urn:microsoft.com/office/officeart/2005/8/layout/venn1"/>
    <dgm:cxn modelId="{333206DE-37FC-4703-BFC6-7BC2F5EE2578}" type="presOf" srcId="{B0A5B442-9719-4764-933C-C20B65D483E8}" destId="{D3B45167-5200-4B02-8889-FEF04917E3DC}" srcOrd="0" destOrd="0" presId="urn:microsoft.com/office/officeart/2005/8/layout/venn1"/>
    <dgm:cxn modelId="{4F5D901F-17A6-4546-95CC-1A83A1BFD37A}" type="presParOf" srcId="{6730D342-A03F-4166-8FE4-EBD93E724F27}" destId="{D3B45167-5200-4B02-8889-FEF04917E3DC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B0F229-266D-4203-BEBC-8073A4A62480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it-IT"/>
        </a:p>
      </dgm:t>
    </dgm:pt>
    <dgm:pt modelId="{7AD2AEAA-1289-43DA-8179-18C113A9FC3A}">
      <dgm:prSet custT="1"/>
      <dgm:spPr/>
      <dgm:t>
        <a:bodyPr/>
        <a:lstStyle/>
        <a:p>
          <a:pPr rtl="0"/>
          <a:r>
            <a:rPr lang="it-IT" sz="2800" dirty="0" smtClean="0"/>
            <a:t>Trend utenza in trattamento per cannabis sull’utenza totale della ASL Milano 1</a:t>
          </a:r>
          <a:endParaRPr lang="it-IT" sz="2800" dirty="0"/>
        </a:p>
      </dgm:t>
    </dgm:pt>
    <dgm:pt modelId="{FB6B3D2D-5B05-4747-A820-FF1E5FF5BB1D}" type="parTrans" cxnId="{13ABE056-66E8-4CBD-A2D3-4535BC9AE277}">
      <dgm:prSet/>
      <dgm:spPr/>
      <dgm:t>
        <a:bodyPr/>
        <a:lstStyle/>
        <a:p>
          <a:endParaRPr lang="it-IT"/>
        </a:p>
      </dgm:t>
    </dgm:pt>
    <dgm:pt modelId="{F4A326AD-AB84-4C78-8AC9-8DD2ECB4AF5F}" type="sibTrans" cxnId="{13ABE056-66E8-4CBD-A2D3-4535BC9AE277}">
      <dgm:prSet/>
      <dgm:spPr/>
      <dgm:t>
        <a:bodyPr/>
        <a:lstStyle/>
        <a:p>
          <a:endParaRPr lang="it-IT"/>
        </a:p>
      </dgm:t>
    </dgm:pt>
    <dgm:pt modelId="{762C9606-F8F6-4F33-A47F-A04F4F1903FE}">
      <dgm:prSet custT="1"/>
      <dgm:spPr/>
      <dgm:t>
        <a:bodyPr/>
        <a:lstStyle/>
        <a:p>
          <a:pPr rtl="0"/>
          <a:r>
            <a:rPr lang="it-IT" sz="3600" dirty="0" smtClean="0"/>
            <a:t>Utenza (%)</a:t>
          </a:r>
          <a:endParaRPr lang="it-IT" sz="3600" dirty="0"/>
        </a:p>
      </dgm:t>
    </dgm:pt>
    <dgm:pt modelId="{86C5DE63-EBBA-4692-95B9-3B89C6A0C75B}" type="parTrans" cxnId="{77171453-EEC1-4D1F-86A8-AD977D0A4D7D}">
      <dgm:prSet/>
      <dgm:spPr/>
      <dgm:t>
        <a:bodyPr/>
        <a:lstStyle/>
        <a:p>
          <a:endParaRPr lang="it-IT"/>
        </a:p>
      </dgm:t>
    </dgm:pt>
    <dgm:pt modelId="{909DF964-A76F-4FED-AEA1-CBF86E7F1621}" type="sibTrans" cxnId="{77171453-EEC1-4D1F-86A8-AD977D0A4D7D}">
      <dgm:prSet/>
      <dgm:spPr/>
      <dgm:t>
        <a:bodyPr/>
        <a:lstStyle/>
        <a:p>
          <a:endParaRPr lang="it-IT"/>
        </a:p>
      </dgm:t>
    </dgm:pt>
    <dgm:pt modelId="{F6215AA0-AC09-479A-9E2C-B5BCC02F7FD3}">
      <dgm:prSet/>
      <dgm:spPr/>
      <dgm:t>
        <a:bodyPr/>
        <a:lstStyle/>
        <a:p>
          <a:pPr rtl="0"/>
          <a:r>
            <a:rPr lang="it-IT" sz="3600" dirty="0" smtClean="0"/>
            <a:t>2008 </a:t>
          </a:r>
          <a:r>
            <a:rPr lang="it-IT" sz="3600" b="1" dirty="0" smtClean="0">
              <a:solidFill>
                <a:srgbClr val="C00000"/>
              </a:solidFill>
            </a:rPr>
            <a:t>6,2</a:t>
          </a:r>
          <a:endParaRPr lang="it-IT" sz="3600" b="1" dirty="0">
            <a:solidFill>
              <a:srgbClr val="C00000"/>
            </a:solidFill>
          </a:endParaRPr>
        </a:p>
      </dgm:t>
    </dgm:pt>
    <dgm:pt modelId="{8CB647A5-5B33-42DF-A2CD-725806DEB4E5}" type="parTrans" cxnId="{D80D3D35-D6EA-480D-928A-A55775CE42F5}">
      <dgm:prSet/>
      <dgm:spPr/>
      <dgm:t>
        <a:bodyPr/>
        <a:lstStyle/>
        <a:p>
          <a:endParaRPr lang="it-IT"/>
        </a:p>
      </dgm:t>
    </dgm:pt>
    <dgm:pt modelId="{BF820114-EEAE-47B7-84FF-524E005C15D2}" type="sibTrans" cxnId="{D80D3D35-D6EA-480D-928A-A55775CE42F5}">
      <dgm:prSet/>
      <dgm:spPr/>
      <dgm:t>
        <a:bodyPr/>
        <a:lstStyle/>
        <a:p>
          <a:endParaRPr lang="it-IT"/>
        </a:p>
      </dgm:t>
    </dgm:pt>
    <dgm:pt modelId="{9DA06822-00DC-4219-98E3-EAA863B14C3F}">
      <dgm:prSet/>
      <dgm:spPr/>
      <dgm:t>
        <a:bodyPr/>
        <a:lstStyle/>
        <a:p>
          <a:pPr rtl="0"/>
          <a:r>
            <a:rPr lang="it-IT" sz="3600" dirty="0" smtClean="0"/>
            <a:t>2009 </a:t>
          </a:r>
          <a:r>
            <a:rPr lang="it-IT" sz="3600" b="1" dirty="0" smtClean="0">
              <a:solidFill>
                <a:srgbClr val="C00000"/>
              </a:solidFill>
            </a:rPr>
            <a:t>7,0</a:t>
          </a:r>
          <a:endParaRPr lang="it-IT" sz="3600" b="1" dirty="0">
            <a:solidFill>
              <a:srgbClr val="C00000"/>
            </a:solidFill>
          </a:endParaRPr>
        </a:p>
      </dgm:t>
    </dgm:pt>
    <dgm:pt modelId="{D08C4FE7-B7B1-4D75-9049-3C77629EB388}" type="parTrans" cxnId="{3782EEF5-B161-4F7C-8C62-FFA88EC9FF22}">
      <dgm:prSet/>
      <dgm:spPr/>
      <dgm:t>
        <a:bodyPr/>
        <a:lstStyle/>
        <a:p>
          <a:endParaRPr lang="it-IT"/>
        </a:p>
      </dgm:t>
    </dgm:pt>
    <dgm:pt modelId="{A0F0F217-3ACC-4A3F-B570-EA76A7BDAAFB}" type="sibTrans" cxnId="{3782EEF5-B161-4F7C-8C62-FFA88EC9FF22}">
      <dgm:prSet/>
      <dgm:spPr/>
      <dgm:t>
        <a:bodyPr/>
        <a:lstStyle/>
        <a:p>
          <a:endParaRPr lang="it-IT"/>
        </a:p>
      </dgm:t>
    </dgm:pt>
    <dgm:pt modelId="{04D5EB60-0C3B-4AD8-9B24-FAAA7D917AB8}">
      <dgm:prSet/>
      <dgm:spPr/>
      <dgm:t>
        <a:bodyPr/>
        <a:lstStyle/>
        <a:p>
          <a:pPr rtl="0"/>
          <a:r>
            <a:rPr lang="it-IT" sz="3600" dirty="0" smtClean="0"/>
            <a:t>2010 </a:t>
          </a:r>
          <a:r>
            <a:rPr lang="it-IT" sz="3600" b="1" dirty="0" smtClean="0">
              <a:solidFill>
                <a:srgbClr val="C00000"/>
              </a:solidFill>
            </a:rPr>
            <a:t>9,5</a:t>
          </a:r>
          <a:endParaRPr lang="it-IT" sz="3600" b="1" dirty="0">
            <a:solidFill>
              <a:srgbClr val="C00000"/>
            </a:solidFill>
          </a:endParaRPr>
        </a:p>
      </dgm:t>
    </dgm:pt>
    <dgm:pt modelId="{C2C9422A-82E5-495B-9B71-F0889DF70EEC}" type="parTrans" cxnId="{BFD2920C-C0B7-4355-B8CF-9389E7CA2AB3}">
      <dgm:prSet/>
      <dgm:spPr/>
      <dgm:t>
        <a:bodyPr/>
        <a:lstStyle/>
        <a:p>
          <a:endParaRPr lang="it-IT"/>
        </a:p>
      </dgm:t>
    </dgm:pt>
    <dgm:pt modelId="{CDEB542B-7102-428C-870F-EDBE65772DBE}" type="sibTrans" cxnId="{BFD2920C-C0B7-4355-B8CF-9389E7CA2AB3}">
      <dgm:prSet/>
      <dgm:spPr/>
      <dgm:t>
        <a:bodyPr/>
        <a:lstStyle/>
        <a:p>
          <a:endParaRPr lang="it-IT"/>
        </a:p>
      </dgm:t>
    </dgm:pt>
    <dgm:pt modelId="{3E8C7EC3-E8BB-43FA-A486-7AE575EA61C5}" type="pres">
      <dgm:prSet presAssocID="{F0B0F229-266D-4203-BEBC-8073A4A62480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3C26981A-4748-4FB8-96E1-052316FEBAF0}" type="pres">
      <dgm:prSet presAssocID="{7AD2AEAA-1289-43DA-8179-18C113A9FC3A}" presName="circ1" presStyleLbl="vennNode1" presStyleIdx="0" presStyleCnt="2"/>
      <dgm:spPr/>
      <dgm:t>
        <a:bodyPr/>
        <a:lstStyle/>
        <a:p>
          <a:endParaRPr lang="it-IT"/>
        </a:p>
      </dgm:t>
    </dgm:pt>
    <dgm:pt modelId="{4770F8D3-C266-46AB-AECE-746AD96641CC}" type="pres">
      <dgm:prSet presAssocID="{7AD2AEAA-1289-43DA-8179-18C113A9FC3A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D18972B-475F-44DF-8F41-EEC6C418C5A2}" type="pres">
      <dgm:prSet presAssocID="{762C9606-F8F6-4F33-A47F-A04F4F1903FE}" presName="circ2" presStyleLbl="vennNode1" presStyleIdx="1" presStyleCnt="2"/>
      <dgm:spPr/>
      <dgm:t>
        <a:bodyPr/>
        <a:lstStyle/>
        <a:p>
          <a:endParaRPr lang="it-IT"/>
        </a:p>
      </dgm:t>
    </dgm:pt>
    <dgm:pt modelId="{7810EB23-F46D-4DB0-AA07-A8BD37AB1F1F}" type="pres">
      <dgm:prSet presAssocID="{762C9606-F8F6-4F33-A47F-A04F4F1903F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77171453-EEC1-4D1F-86A8-AD977D0A4D7D}" srcId="{F0B0F229-266D-4203-BEBC-8073A4A62480}" destId="{762C9606-F8F6-4F33-A47F-A04F4F1903FE}" srcOrd="1" destOrd="0" parTransId="{86C5DE63-EBBA-4692-95B9-3B89C6A0C75B}" sibTransId="{909DF964-A76F-4FED-AEA1-CBF86E7F1621}"/>
    <dgm:cxn modelId="{EC570280-7CD9-42FA-A0FE-0AD7F08D334E}" type="presOf" srcId="{7AD2AEAA-1289-43DA-8179-18C113A9FC3A}" destId="{3C26981A-4748-4FB8-96E1-052316FEBAF0}" srcOrd="0" destOrd="0" presId="urn:microsoft.com/office/officeart/2005/8/layout/venn1"/>
    <dgm:cxn modelId="{724C0B4C-7336-4580-8303-A7060B8D4ABF}" type="presOf" srcId="{F0B0F229-266D-4203-BEBC-8073A4A62480}" destId="{3E8C7EC3-E8BB-43FA-A486-7AE575EA61C5}" srcOrd="0" destOrd="0" presId="urn:microsoft.com/office/officeart/2005/8/layout/venn1"/>
    <dgm:cxn modelId="{81F6A7D8-15F5-48D0-8DBA-07495F8CE994}" type="presOf" srcId="{9DA06822-00DC-4219-98E3-EAA863B14C3F}" destId="{7810EB23-F46D-4DB0-AA07-A8BD37AB1F1F}" srcOrd="1" destOrd="2" presId="urn:microsoft.com/office/officeart/2005/8/layout/venn1"/>
    <dgm:cxn modelId="{32FB9F48-B239-4EF6-9085-62F10E3A9D63}" type="presOf" srcId="{762C9606-F8F6-4F33-A47F-A04F4F1903FE}" destId="{AD18972B-475F-44DF-8F41-EEC6C418C5A2}" srcOrd="0" destOrd="0" presId="urn:microsoft.com/office/officeart/2005/8/layout/venn1"/>
    <dgm:cxn modelId="{D80D3D35-D6EA-480D-928A-A55775CE42F5}" srcId="{762C9606-F8F6-4F33-A47F-A04F4F1903FE}" destId="{F6215AA0-AC09-479A-9E2C-B5BCC02F7FD3}" srcOrd="0" destOrd="0" parTransId="{8CB647A5-5B33-42DF-A2CD-725806DEB4E5}" sibTransId="{BF820114-EEAE-47B7-84FF-524E005C15D2}"/>
    <dgm:cxn modelId="{673C55AB-0FDC-4EE1-9186-48FCA8A21F5A}" type="presOf" srcId="{F6215AA0-AC09-479A-9E2C-B5BCC02F7FD3}" destId="{7810EB23-F46D-4DB0-AA07-A8BD37AB1F1F}" srcOrd="1" destOrd="1" presId="urn:microsoft.com/office/officeart/2005/8/layout/venn1"/>
    <dgm:cxn modelId="{5A8DE87B-44F8-4297-B68B-0FFA68D70182}" type="presOf" srcId="{9DA06822-00DC-4219-98E3-EAA863B14C3F}" destId="{AD18972B-475F-44DF-8F41-EEC6C418C5A2}" srcOrd="0" destOrd="2" presId="urn:microsoft.com/office/officeart/2005/8/layout/venn1"/>
    <dgm:cxn modelId="{BFD2920C-C0B7-4355-B8CF-9389E7CA2AB3}" srcId="{762C9606-F8F6-4F33-A47F-A04F4F1903FE}" destId="{04D5EB60-0C3B-4AD8-9B24-FAAA7D917AB8}" srcOrd="2" destOrd="0" parTransId="{C2C9422A-82E5-495B-9B71-F0889DF70EEC}" sibTransId="{CDEB542B-7102-428C-870F-EDBE65772DBE}"/>
    <dgm:cxn modelId="{3782EEF5-B161-4F7C-8C62-FFA88EC9FF22}" srcId="{762C9606-F8F6-4F33-A47F-A04F4F1903FE}" destId="{9DA06822-00DC-4219-98E3-EAA863B14C3F}" srcOrd="1" destOrd="0" parTransId="{D08C4FE7-B7B1-4D75-9049-3C77629EB388}" sibTransId="{A0F0F217-3ACC-4A3F-B570-EA76A7BDAAFB}"/>
    <dgm:cxn modelId="{A0411C6D-CEBA-433B-8931-01EC959A93AB}" type="presOf" srcId="{04D5EB60-0C3B-4AD8-9B24-FAAA7D917AB8}" destId="{AD18972B-475F-44DF-8F41-EEC6C418C5A2}" srcOrd="0" destOrd="3" presId="urn:microsoft.com/office/officeart/2005/8/layout/venn1"/>
    <dgm:cxn modelId="{39C44FEF-C4F4-40BA-BDEB-6A900ED69A1E}" type="presOf" srcId="{7AD2AEAA-1289-43DA-8179-18C113A9FC3A}" destId="{4770F8D3-C266-46AB-AECE-746AD96641CC}" srcOrd="1" destOrd="0" presId="urn:microsoft.com/office/officeart/2005/8/layout/venn1"/>
    <dgm:cxn modelId="{0A5D997F-8590-4043-A84E-141559D591B6}" type="presOf" srcId="{F6215AA0-AC09-479A-9E2C-B5BCC02F7FD3}" destId="{AD18972B-475F-44DF-8F41-EEC6C418C5A2}" srcOrd="0" destOrd="1" presId="urn:microsoft.com/office/officeart/2005/8/layout/venn1"/>
    <dgm:cxn modelId="{292DAAD6-C843-4745-B660-21F54F060C55}" type="presOf" srcId="{04D5EB60-0C3B-4AD8-9B24-FAAA7D917AB8}" destId="{7810EB23-F46D-4DB0-AA07-A8BD37AB1F1F}" srcOrd="1" destOrd="3" presId="urn:microsoft.com/office/officeart/2005/8/layout/venn1"/>
    <dgm:cxn modelId="{1C91DF79-CAE7-405C-BD6B-13430AE803F4}" type="presOf" srcId="{762C9606-F8F6-4F33-A47F-A04F4F1903FE}" destId="{7810EB23-F46D-4DB0-AA07-A8BD37AB1F1F}" srcOrd="1" destOrd="0" presId="urn:microsoft.com/office/officeart/2005/8/layout/venn1"/>
    <dgm:cxn modelId="{13ABE056-66E8-4CBD-A2D3-4535BC9AE277}" srcId="{F0B0F229-266D-4203-BEBC-8073A4A62480}" destId="{7AD2AEAA-1289-43DA-8179-18C113A9FC3A}" srcOrd="0" destOrd="0" parTransId="{FB6B3D2D-5B05-4747-A820-FF1E5FF5BB1D}" sibTransId="{F4A326AD-AB84-4C78-8AC9-8DD2ECB4AF5F}"/>
    <dgm:cxn modelId="{BF00F08C-B46B-4DD2-A51F-8B94AD9D6C20}" type="presParOf" srcId="{3E8C7EC3-E8BB-43FA-A486-7AE575EA61C5}" destId="{3C26981A-4748-4FB8-96E1-052316FEBAF0}" srcOrd="0" destOrd="0" presId="urn:microsoft.com/office/officeart/2005/8/layout/venn1"/>
    <dgm:cxn modelId="{91C53268-8AE1-4D00-9B51-FDD9A008D569}" type="presParOf" srcId="{3E8C7EC3-E8BB-43FA-A486-7AE575EA61C5}" destId="{4770F8D3-C266-46AB-AECE-746AD96641CC}" srcOrd="1" destOrd="0" presId="urn:microsoft.com/office/officeart/2005/8/layout/venn1"/>
    <dgm:cxn modelId="{98FBD353-FA2F-41EA-9290-DFE6E887D6EB}" type="presParOf" srcId="{3E8C7EC3-E8BB-43FA-A486-7AE575EA61C5}" destId="{AD18972B-475F-44DF-8F41-EEC6C418C5A2}" srcOrd="2" destOrd="0" presId="urn:microsoft.com/office/officeart/2005/8/layout/venn1"/>
    <dgm:cxn modelId="{5FF0085E-CF41-431D-8828-0DE9F8EF368D}" type="presParOf" srcId="{3E8C7EC3-E8BB-43FA-A486-7AE575EA61C5}" destId="{7810EB23-F46D-4DB0-AA07-A8BD37AB1F1F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B1B7D7E0-B328-437A-B8F2-9C5DF440A2A0}" type="doc">
      <dgm:prSet loTypeId="urn:microsoft.com/office/officeart/2005/8/layout/venn1" loCatId="relationship" qsTypeId="urn:microsoft.com/office/officeart/2005/8/quickstyle/simple1" qsCatId="simple" csTypeId="urn:microsoft.com/office/officeart/2005/8/colors/accent5_2" csCatId="accent5" phldr="0"/>
      <dgm:spPr/>
    </dgm:pt>
    <dgm:pt modelId="{C9787423-AB1B-4721-ADE2-42C397DD439B}">
      <dgm:prSet phldrT="[Testo]" phldr="1"/>
      <dgm:spPr/>
      <dgm:t>
        <a:bodyPr/>
        <a:lstStyle/>
        <a:p>
          <a:endParaRPr lang="it-IT"/>
        </a:p>
      </dgm:t>
    </dgm:pt>
    <dgm:pt modelId="{BF34EA58-D088-4E55-8168-725D12E8E530}" type="parTrans" cxnId="{DBDBFAF4-1CED-43EA-AA1F-05AFE06B7427}">
      <dgm:prSet/>
      <dgm:spPr/>
      <dgm:t>
        <a:bodyPr/>
        <a:lstStyle/>
        <a:p>
          <a:endParaRPr lang="it-IT"/>
        </a:p>
      </dgm:t>
    </dgm:pt>
    <dgm:pt modelId="{CA1F3385-CFDC-4057-9122-52BE71F03A47}" type="sibTrans" cxnId="{DBDBFAF4-1CED-43EA-AA1F-05AFE06B7427}">
      <dgm:prSet/>
      <dgm:spPr/>
      <dgm:t>
        <a:bodyPr/>
        <a:lstStyle/>
        <a:p>
          <a:endParaRPr lang="it-IT"/>
        </a:p>
      </dgm:t>
    </dgm:pt>
    <dgm:pt modelId="{D2669C4D-239C-422C-BC10-A5BEE7555F2C}" type="pres">
      <dgm:prSet presAssocID="{B1B7D7E0-B328-437A-B8F2-9C5DF440A2A0}" presName="compositeShape" presStyleCnt="0">
        <dgm:presLayoutVars>
          <dgm:chMax val="7"/>
          <dgm:dir/>
          <dgm:resizeHandles val="exact"/>
        </dgm:presLayoutVars>
      </dgm:prSet>
      <dgm:spPr/>
    </dgm:pt>
    <dgm:pt modelId="{453DB86D-91BE-4888-B2C1-EDFEB887BFF8}" type="pres">
      <dgm:prSet presAssocID="{C9787423-AB1B-4721-ADE2-42C397DD439B}" presName="circ1TxSh" presStyleLbl="vennNode1" presStyleIdx="0" presStyleCnt="1"/>
      <dgm:spPr/>
      <dgm:t>
        <a:bodyPr/>
        <a:lstStyle/>
        <a:p>
          <a:endParaRPr lang="it-IT"/>
        </a:p>
      </dgm:t>
    </dgm:pt>
  </dgm:ptLst>
  <dgm:cxnLst>
    <dgm:cxn modelId="{B6C3B2B4-3667-4FE6-BD2B-2959DAC02462}" type="presOf" srcId="{C9787423-AB1B-4721-ADE2-42C397DD439B}" destId="{453DB86D-91BE-4888-B2C1-EDFEB887BFF8}" srcOrd="0" destOrd="0" presId="urn:microsoft.com/office/officeart/2005/8/layout/venn1"/>
    <dgm:cxn modelId="{C9D29F6F-714E-4136-A1B7-6E1C4DBC628C}" type="presOf" srcId="{B1B7D7E0-B328-437A-B8F2-9C5DF440A2A0}" destId="{D2669C4D-239C-422C-BC10-A5BEE7555F2C}" srcOrd="0" destOrd="0" presId="urn:microsoft.com/office/officeart/2005/8/layout/venn1"/>
    <dgm:cxn modelId="{DBDBFAF4-1CED-43EA-AA1F-05AFE06B7427}" srcId="{B1B7D7E0-B328-437A-B8F2-9C5DF440A2A0}" destId="{C9787423-AB1B-4721-ADE2-42C397DD439B}" srcOrd="0" destOrd="0" parTransId="{BF34EA58-D088-4E55-8168-725D12E8E530}" sibTransId="{CA1F3385-CFDC-4057-9122-52BE71F03A47}"/>
    <dgm:cxn modelId="{323EF694-5B6E-4493-A688-688E7415BE65}" type="presParOf" srcId="{D2669C4D-239C-422C-BC10-A5BEE7555F2C}" destId="{453DB86D-91BE-4888-B2C1-EDFEB887BFF8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09756A28-EAFA-4099-9E4A-0F461F7C49C2}" type="doc">
      <dgm:prSet loTypeId="urn:microsoft.com/office/officeart/2005/8/layout/cycle2" loCatId="cycle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it-IT"/>
        </a:p>
      </dgm:t>
    </dgm:pt>
    <dgm:pt modelId="{277DF862-A2D0-4DC4-AB88-35197B6F67EF}">
      <dgm:prSet/>
      <dgm:spPr/>
      <dgm:t>
        <a:bodyPr/>
        <a:lstStyle/>
        <a:p>
          <a:r>
            <a:rPr lang="it-IT" dirty="0" smtClean="0"/>
            <a:t>Time </a:t>
          </a:r>
          <a:r>
            <a:rPr lang="it-IT" dirty="0" err="1" smtClean="0"/>
            <a:t>Warp</a:t>
          </a:r>
          <a:endParaRPr lang="it-IT" dirty="0"/>
        </a:p>
      </dgm:t>
    </dgm:pt>
    <dgm:pt modelId="{E8CE0BA5-D301-47EC-AD42-FB29AE370A72}" type="parTrans" cxnId="{A5A56831-25B9-444A-9F30-E93D9BF8EB74}">
      <dgm:prSet/>
      <dgm:spPr/>
      <dgm:t>
        <a:bodyPr/>
        <a:lstStyle/>
        <a:p>
          <a:endParaRPr lang="it-IT"/>
        </a:p>
      </dgm:t>
    </dgm:pt>
    <dgm:pt modelId="{450988BB-3C5A-4927-B8AB-D3913A06BD45}" type="sibTrans" cxnId="{A5A56831-25B9-444A-9F30-E93D9BF8EB74}">
      <dgm:prSet/>
      <dgm:spPr/>
      <dgm:t>
        <a:bodyPr/>
        <a:lstStyle/>
        <a:p>
          <a:endParaRPr lang="it-IT"/>
        </a:p>
      </dgm:t>
    </dgm:pt>
    <dgm:pt modelId="{4E970C66-BAD7-46A3-9BCF-FB55486804F1}" type="pres">
      <dgm:prSet presAssocID="{09756A28-EAFA-4099-9E4A-0F461F7C49C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C046AF0-333F-437E-A1BD-BF48DA3A17C8}" type="pres">
      <dgm:prSet presAssocID="{277DF862-A2D0-4DC4-AB88-35197B6F67EF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9C7E1A99-3795-487C-ACB5-216342D1C83D}" type="presOf" srcId="{277DF862-A2D0-4DC4-AB88-35197B6F67EF}" destId="{DC046AF0-333F-437E-A1BD-BF48DA3A17C8}" srcOrd="0" destOrd="0" presId="urn:microsoft.com/office/officeart/2005/8/layout/cycle2"/>
    <dgm:cxn modelId="{A5A56831-25B9-444A-9F30-E93D9BF8EB74}" srcId="{09756A28-EAFA-4099-9E4A-0F461F7C49C2}" destId="{277DF862-A2D0-4DC4-AB88-35197B6F67EF}" srcOrd="0" destOrd="0" parTransId="{E8CE0BA5-D301-47EC-AD42-FB29AE370A72}" sibTransId="{450988BB-3C5A-4927-B8AB-D3913A06BD45}"/>
    <dgm:cxn modelId="{21C3C669-C89C-4EB2-9B44-D0EA2E1295AE}" type="presOf" srcId="{09756A28-EAFA-4099-9E4A-0F461F7C49C2}" destId="{4E970C66-BAD7-46A3-9BCF-FB55486804F1}" srcOrd="0" destOrd="0" presId="urn:microsoft.com/office/officeart/2005/8/layout/cycle2"/>
    <dgm:cxn modelId="{12FD3C62-9298-4101-B507-0058DB259934}" type="presParOf" srcId="{4E970C66-BAD7-46A3-9BCF-FB55486804F1}" destId="{DC046AF0-333F-437E-A1BD-BF48DA3A17C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9D74CC8-BF67-453D-B142-3E7EE004430D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it-IT"/>
        </a:p>
      </dgm:t>
    </dgm:pt>
    <dgm:pt modelId="{C1798953-FFE7-4877-AD7E-8355B3C5A750}">
      <dgm:prSet/>
      <dgm:spPr/>
      <dgm:t>
        <a:bodyPr/>
        <a:lstStyle/>
        <a:p>
          <a:pPr rtl="0"/>
          <a:r>
            <a:rPr lang="it-IT" dirty="0" smtClean="0"/>
            <a:t>Trend di consumo nell’ultimo anno nella popolazione studentesca della ASL Milano 1</a:t>
          </a:r>
          <a:endParaRPr lang="it-IT" dirty="0"/>
        </a:p>
      </dgm:t>
    </dgm:pt>
    <dgm:pt modelId="{A25EE2FE-493A-43BC-8F78-ACDE112FDAC4}" type="parTrans" cxnId="{8F8ED886-7E0F-480F-BE7A-DA54965B545F}">
      <dgm:prSet/>
      <dgm:spPr/>
      <dgm:t>
        <a:bodyPr/>
        <a:lstStyle/>
        <a:p>
          <a:endParaRPr lang="it-IT"/>
        </a:p>
      </dgm:t>
    </dgm:pt>
    <dgm:pt modelId="{3E6D9C4C-7FD0-4D1A-80E7-62AF33427115}" type="sibTrans" cxnId="{8F8ED886-7E0F-480F-BE7A-DA54965B545F}">
      <dgm:prSet/>
      <dgm:spPr/>
      <dgm:t>
        <a:bodyPr/>
        <a:lstStyle/>
        <a:p>
          <a:endParaRPr lang="it-IT"/>
        </a:p>
      </dgm:t>
    </dgm:pt>
    <dgm:pt modelId="{2298422E-14A8-45D6-BB44-1E0DD610A6EF}">
      <dgm:prSet custT="1"/>
      <dgm:spPr/>
      <dgm:t>
        <a:bodyPr/>
        <a:lstStyle/>
        <a:p>
          <a:pPr rtl="0"/>
          <a:r>
            <a:rPr lang="it-IT" sz="2400" dirty="0" smtClean="0"/>
            <a:t>Prevalenze (%)</a:t>
          </a:r>
          <a:endParaRPr lang="it-IT" sz="2400" dirty="0"/>
        </a:p>
      </dgm:t>
    </dgm:pt>
    <dgm:pt modelId="{EB096E51-8750-4DB8-AF75-FDFC3296316C}" type="parTrans" cxnId="{4488340A-C8CC-480D-B29E-70D02DEB9F0C}">
      <dgm:prSet/>
      <dgm:spPr/>
      <dgm:t>
        <a:bodyPr/>
        <a:lstStyle/>
        <a:p>
          <a:endParaRPr lang="it-IT"/>
        </a:p>
      </dgm:t>
    </dgm:pt>
    <dgm:pt modelId="{0BF350FF-9DEE-471C-AE83-7BC3D81B232D}" type="sibTrans" cxnId="{4488340A-C8CC-480D-B29E-70D02DEB9F0C}">
      <dgm:prSet/>
      <dgm:spPr/>
      <dgm:t>
        <a:bodyPr/>
        <a:lstStyle/>
        <a:p>
          <a:endParaRPr lang="it-IT"/>
        </a:p>
      </dgm:t>
    </dgm:pt>
    <dgm:pt modelId="{9981030D-5D76-4710-8C70-671111C0DA5F}">
      <dgm:prSet/>
      <dgm:spPr/>
      <dgm:t>
        <a:bodyPr/>
        <a:lstStyle/>
        <a:p>
          <a:pPr rtl="0"/>
          <a:r>
            <a:rPr lang="it-IT" sz="2200" dirty="0" smtClean="0"/>
            <a:t>2005 </a:t>
          </a:r>
          <a:r>
            <a:rPr lang="it-IT" sz="2200" b="1" dirty="0" smtClean="0">
              <a:solidFill>
                <a:srgbClr val="C00000"/>
              </a:solidFill>
            </a:rPr>
            <a:t>1,5</a:t>
          </a:r>
          <a:endParaRPr lang="it-IT" sz="2200" b="1" dirty="0">
            <a:solidFill>
              <a:srgbClr val="C00000"/>
            </a:solidFill>
          </a:endParaRPr>
        </a:p>
      </dgm:t>
    </dgm:pt>
    <dgm:pt modelId="{58B76CAF-B2D1-4883-99D5-94D03F7EBA54}" type="parTrans" cxnId="{00F86EE5-291E-4751-9D1A-33BF361395E9}">
      <dgm:prSet/>
      <dgm:spPr/>
      <dgm:t>
        <a:bodyPr/>
        <a:lstStyle/>
        <a:p>
          <a:endParaRPr lang="it-IT"/>
        </a:p>
      </dgm:t>
    </dgm:pt>
    <dgm:pt modelId="{35FB095D-2698-4B55-8CF7-64978F8252E6}" type="sibTrans" cxnId="{00F86EE5-291E-4751-9D1A-33BF361395E9}">
      <dgm:prSet/>
      <dgm:spPr/>
      <dgm:t>
        <a:bodyPr/>
        <a:lstStyle/>
        <a:p>
          <a:endParaRPr lang="it-IT"/>
        </a:p>
      </dgm:t>
    </dgm:pt>
    <dgm:pt modelId="{467C885F-F189-498D-90D0-8C7A2D894EB8}">
      <dgm:prSet/>
      <dgm:spPr/>
      <dgm:t>
        <a:bodyPr/>
        <a:lstStyle/>
        <a:p>
          <a:pPr rtl="0"/>
          <a:r>
            <a:rPr lang="it-IT" sz="2200" dirty="0" smtClean="0"/>
            <a:t>2006 </a:t>
          </a:r>
          <a:r>
            <a:rPr lang="it-IT" sz="2200" b="1" dirty="0" smtClean="0">
              <a:solidFill>
                <a:srgbClr val="C00000"/>
              </a:solidFill>
            </a:rPr>
            <a:t>1,8</a:t>
          </a:r>
          <a:endParaRPr lang="it-IT" sz="2200" b="1" dirty="0">
            <a:solidFill>
              <a:srgbClr val="C00000"/>
            </a:solidFill>
          </a:endParaRPr>
        </a:p>
      </dgm:t>
    </dgm:pt>
    <dgm:pt modelId="{030A3765-544D-41C2-9AAE-03C66E5B3612}" type="parTrans" cxnId="{44F529C1-CFE2-40E7-8814-617B6FA3CA74}">
      <dgm:prSet/>
      <dgm:spPr/>
      <dgm:t>
        <a:bodyPr/>
        <a:lstStyle/>
        <a:p>
          <a:endParaRPr lang="it-IT"/>
        </a:p>
      </dgm:t>
    </dgm:pt>
    <dgm:pt modelId="{A0A7AB4D-2BB8-4098-A2B7-DAC299564134}" type="sibTrans" cxnId="{44F529C1-CFE2-40E7-8814-617B6FA3CA74}">
      <dgm:prSet/>
      <dgm:spPr/>
      <dgm:t>
        <a:bodyPr/>
        <a:lstStyle/>
        <a:p>
          <a:endParaRPr lang="it-IT"/>
        </a:p>
      </dgm:t>
    </dgm:pt>
    <dgm:pt modelId="{CC23FA9D-2713-43CB-AE91-1473A4C56CF7}">
      <dgm:prSet/>
      <dgm:spPr/>
      <dgm:t>
        <a:bodyPr/>
        <a:lstStyle/>
        <a:p>
          <a:pPr rtl="0"/>
          <a:r>
            <a:rPr lang="it-IT" sz="2200" dirty="0" smtClean="0"/>
            <a:t>2007 </a:t>
          </a:r>
          <a:r>
            <a:rPr lang="it-IT" sz="2200" b="1" dirty="0" smtClean="0">
              <a:solidFill>
                <a:srgbClr val="C00000"/>
              </a:solidFill>
            </a:rPr>
            <a:t>1,4</a:t>
          </a:r>
          <a:endParaRPr lang="it-IT" sz="2200" b="1" dirty="0">
            <a:solidFill>
              <a:srgbClr val="C00000"/>
            </a:solidFill>
          </a:endParaRPr>
        </a:p>
      </dgm:t>
    </dgm:pt>
    <dgm:pt modelId="{474F6530-8710-4448-BF4C-36D356DD13AF}" type="parTrans" cxnId="{9BE20D1B-74F2-4141-A286-10EF635FF897}">
      <dgm:prSet/>
      <dgm:spPr/>
      <dgm:t>
        <a:bodyPr/>
        <a:lstStyle/>
        <a:p>
          <a:endParaRPr lang="it-IT"/>
        </a:p>
      </dgm:t>
    </dgm:pt>
    <dgm:pt modelId="{5FF1888A-B0D1-4533-A7BC-ED24C1E85538}" type="sibTrans" cxnId="{9BE20D1B-74F2-4141-A286-10EF635FF897}">
      <dgm:prSet/>
      <dgm:spPr/>
      <dgm:t>
        <a:bodyPr/>
        <a:lstStyle/>
        <a:p>
          <a:endParaRPr lang="it-IT"/>
        </a:p>
      </dgm:t>
    </dgm:pt>
    <dgm:pt modelId="{04B6A38E-5C10-4307-AA1C-D1162F54D79A}">
      <dgm:prSet/>
      <dgm:spPr/>
      <dgm:t>
        <a:bodyPr/>
        <a:lstStyle/>
        <a:p>
          <a:pPr rtl="0"/>
          <a:r>
            <a:rPr lang="it-IT" sz="2200" dirty="0" smtClean="0"/>
            <a:t>2008 </a:t>
          </a:r>
          <a:r>
            <a:rPr lang="it-IT" sz="2200" b="1" dirty="0" smtClean="0">
              <a:solidFill>
                <a:srgbClr val="C00000"/>
              </a:solidFill>
            </a:rPr>
            <a:t>1,2</a:t>
          </a:r>
          <a:endParaRPr lang="it-IT" sz="2200" b="1" dirty="0">
            <a:solidFill>
              <a:srgbClr val="C00000"/>
            </a:solidFill>
          </a:endParaRPr>
        </a:p>
      </dgm:t>
    </dgm:pt>
    <dgm:pt modelId="{B7593C38-19DF-413A-8556-B97C8579EF77}" type="parTrans" cxnId="{E99DE6EE-9334-4E35-A221-8580201A578E}">
      <dgm:prSet/>
      <dgm:spPr/>
      <dgm:t>
        <a:bodyPr/>
        <a:lstStyle/>
        <a:p>
          <a:endParaRPr lang="it-IT"/>
        </a:p>
      </dgm:t>
    </dgm:pt>
    <dgm:pt modelId="{6BC88861-46B8-4E0F-8CA9-E2CCAB01C34B}" type="sibTrans" cxnId="{E99DE6EE-9334-4E35-A221-8580201A578E}">
      <dgm:prSet/>
      <dgm:spPr/>
      <dgm:t>
        <a:bodyPr/>
        <a:lstStyle/>
        <a:p>
          <a:endParaRPr lang="it-IT"/>
        </a:p>
      </dgm:t>
    </dgm:pt>
    <dgm:pt modelId="{901A2DD7-82F0-4DE7-988D-4166A87BA632}">
      <dgm:prSet/>
      <dgm:spPr/>
      <dgm:t>
        <a:bodyPr/>
        <a:lstStyle/>
        <a:p>
          <a:pPr rtl="0"/>
          <a:r>
            <a:rPr lang="it-IT" sz="2200" dirty="0" smtClean="0"/>
            <a:t>2009 </a:t>
          </a:r>
          <a:r>
            <a:rPr lang="it-IT" sz="2200" b="1" dirty="0" smtClean="0">
              <a:solidFill>
                <a:srgbClr val="C00000"/>
              </a:solidFill>
            </a:rPr>
            <a:t>1,0</a:t>
          </a:r>
          <a:endParaRPr lang="it-IT" sz="2200" b="1" dirty="0">
            <a:solidFill>
              <a:srgbClr val="C00000"/>
            </a:solidFill>
          </a:endParaRPr>
        </a:p>
      </dgm:t>
    </dgm:pt>
    <dgm:pt modelId="{767AD242-C223-4648-A3B6-DBED3B962A9C}" type="parTrans" cxnId="{C1601A3E-24FC-4297-8FD6-46439067D121}">
      <dgm:prSet/>
      <dgm:spPr/>
      <dgm:t>
        <a:bodyPr/>
        <a:lstStyle/>
        <a:p>
          <a:endParaRPr lang="it-IT"/>
        </a:p>
      </dgm:t>
    </dgm:pt>
    <dgm:pt modelId="{5A4DBA8E-DDC4-4D9C-800C-91ED4358BB7F}" type="sibTrans" cxnId="{C1601A3E-24FC-4297-8FD6-46439067D121}">
      <dgm:prSet/>
      <dgm:spPr/>
      <dgm:t>
        <a:bodyPr/>
        <a:lstStyle/>
        <a:p>
          <a:endParaRPr lang="it-IT"/>
        </a:p>
      </dgm:t>
    </dgm:pt>
    <dgm:pt modelId="{68375F89-9F33-4D95-BA52-93DA18FB6AE1}">
      <dgm:prSet/>
      <dgm:spPr/>
      <dgm:t>
        <a:bodyPr/>
        <a:lstStyle/>
        <a:p>
          <a:pPr rtl="0"/>
          <a:r>
            <a:rPr lang="it-IT" sz="2200" dirty="0" smtClean="0"/>
            <a:t>2010 </a:t>
          </a:r>
          <a:r>
            <a:rPr lang="it-IT" sz="2200" b="1" dirty="0" smtClean="0">
              <a:solidFill>
                <a:srgbClr val="C00000"/>
              </a:solidFill>
            </a:rPr>
            <a:t>1,4</a:t>
          </a:r>
          <a:endParaRPr lang="it-IT" sz="2200" b="1" dirty="0">
            <a:solidFill>
              <a:srgbClr val="C00000"/>
            </a:solidFill>
          </a:endParaRPr>
        </a:p>
      </dgm:t>
    </dgm:pt>
    <dgm:pt modelId="{62DF7625-D225-47EB-8209-9EF712D2AD80}" type="parTrans" cxnId="{F81D1059-FF4D-4997-9C77-01D814ECF8D2}">
      <dgm:prSet/>
      <dgm:spPr/>
      <dgm:t>
        <a:bodyPr/>
        <a:lstStyle/>
        <a:p>
          <a:endParaRPr lang="it-IT"/>
        </a:p>
      </dgm:t>
    </dgm:pt>
    <dgm:pt modelId="{6595E480-B2B1-4B23-A14A-0BE8955EA791}" type="sibTrans" cxnId="{F81D1059-FF4D-4997-9C77-01D814ECF8D2}">
      <dgm:prSet/>
      <dgm:spPr/>
      <dgm:t>
        <a:bodyPr/>
        <a:lstStyle/>
        <a:p>
          <a:endParaRPr lang="it-IT"/>
        </a:p>
      </dgm:t>
    </dgm:pt>
    <dgm:pt modelId="{9B918AA4-1657-43A0-843A-604F88C1ABE2}" type="pres">
      <dgm:prSet presAssocID="{A9D74CC8-BF67-453D-B142-3E7EE004430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15F35602-B6B6-43FA-BD7C-9DF28D1457B6}" type="pres">
      <dgm:prSet presAssocID="{C1798953-FFE7-4877-AD7E-8355B3C5A750}" presName="circ1" presStyleLbl="vennNode1" presStyleIdx="0" presStyleCnt="2"/>
      <dgm:spPr/>
      <dgm:t>
        <a:bodyPr/>
        <a:lstStyle/>
        <a:p>
          <a:endParaRPr lang="it-IT"/>
        </a:p>
      </dgm:t>
    </dgm:pt>
    <dgm:pt modelId="{1BC6F89C-B917-4DB0-AE4C-7F97000DFBA3}" type="pres">
      <dgm:prSet presAssocID="{C1798953-FFE7-4877-AD7E-8355B3C5A75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333E509-0B3A-482C-9B0B-9D7A37F8A62B}" type="pres">
      <dgm:prSet presAssocID="{2298422E-14A8-45D6-BB44-1E0DD610A6EF}" presName="circ2" presStyleLbl="vennNode1" presStyleIdx="1" presStyleCnt="2"/>
      <dgm:spPr/>
      <dgm:t>
        <a:bodyPr/>
        <a:lstStyle/>
        <a:p>
          <a:endParaRPr lang="it-IT"/>
        </a:p>
      </dgm:t>
    </dgm:pt>
    <dgm:pt modelId="{B1E9F795-66B5-437D-B06D-5D1ABC14DBF3}" type="pres">
      <dgm:prSet presAssocID="{2298422E-14A8-45D6-BB44-1E0DD610A6E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84E25CD-23A0-4F99-8FEB-5AFB80CD298E}" type="presOf" srcId="{CC23FA9D-2713-43CB-AE91-1473A4C56CF7}" destId="{B1E9F795-66B5-437D-B06D-5D1ABC14DBF3}" srcOrd="1" destOrd="3" presId="urn:microsoft.com/office/officeart/2005/8/layout/venn1"/>
    <dgm:cxn modelId="{E99DE6EE-9334-4E35-A221-8580201A578E}" srcId="{2298422E-14A8-45D6-BB44-1E0DD610A6EF}" destId="{04B6A38E-5C10-4307-AA1C-D1162F54D79A}" srcOrd="3" destOrd="0" parTransId="{B7593C38-19DF-413A-8556-B97C8579EF77}" sibTransId="{6BC88861-46B8-4E0F-8CA9-E2CCAB01C34B}"/>
    <dgm:cxn modelId="{A08F3605-B80B-4099-9AC0-A32C3D8D6D6F}" type="presOf" srcId="{04B6A38E-5C10-4307-AA1C-D1162F54D79A}" destId="{B1E9F795-66B5-437D-B06D-5D1ABC14DBF3}" srcOrd="1" destOrd="4" presId="urn:microsoft.com/office/officeart/2005/8/layout/venn1"/>
    <dgm:cxn modelId="{9BE20D1B-74F2-4141-A286-10EF635FF897}" srcId="{2298422E-14A8-45D6-BB44-1E0DD610A6EF}" destId="{CC23FA9D-2713-43CB-AE91-1473A4C56CF7}" srcOrd="2" destOrd="0" parTransId="{474F6530-8710-4448-BF4C-36D356DD13AF}" sibTransId="{5FF1888A-B0D1-4533-A7BC-ED24C1E85538}"/>
    <dgm:cxn modelId="{C1601A3E-24FC-4297-8FD6-46439067D121}" srcId="{2298422E-14A8-45D6-BB44-1E0DD610A6EF}" destId="{901A2DD7-82F0-4DE7-988D-4166A87BA632}" srcOrd="4" destOrd="0" parTransId="{767AD242-C223-4648-A3B6-DBED3B962A9C}" sibTransId="{5A4DBA8E-DDC4-4D9C-800C-91ED4358BB7F}"/>
    <dgm:cxn modelId="{00F86EE5-291E-4751-9D1A-33BF361395E9}" srcId="{2298422E-14A8-45D6-BB44-1E0DD610A6EF}" destId="{9981030D-5D76-4710-8C70-671111C0DA5F}" srcOrd="0" destOrd="0" parTransId="{58B76CAF-B2D1-4883-99D5-94D03F7EBA54}" sibTransId="{35FB095D-2698-4B55-8CF7-64978F8252E6}"/>
    <dgm:cxn modelId="{9A63FB93-17C8-42C8-8DAA-3D584D35F836}" type="presOf" srcId="{9981030D-5D76-4710-8C70-671111C0DA5F}" destId="{B1E9F795-66B5-437D-B06D-5D1ABC14DBF3}" srcOrd="1" destOrd="1" presId="urn:microsoft.com/office/officeart/2005/8/layout/venn1"/>
    <dgm:cxn modelId="{502AC137-0D9E-4B37-8379-9CB44ECF8729}" type="presOf" srcId="{901A2DD7-82F0-4DE7-988D-4166A87BA632}" destId="{1333E509-0B3A-482C-9B0B-9D7A37F8A62B}" srcOrd="0" destOrd="5" presId="urn:microsoft.com/office/officeart/2005/8/layout/venn1"/>
    <dgm:cxn modelId="{96F262BC-A612-42B3-AD1B-A7DD21F8DAD1}" type="presOf" srcId="{C1798953-FFE7-4877-AD7E-8355B3C5A750}" destId="{1BC6F89C-B917-4DB0-AE4C-7F97000DFBA3}" srcOrd="1" destOrd="0" presId="urn:microsoft.com/office/officeart/2005/8/layout/venn1"/>
    <dgm:cxn modelId="{FABAAB70-F764-40A9-9308-864CDF35271E}" type="presOf" srcId="{A9D74CC8-BF67-453D-B142-3E7EE004430D}" destId="{9B918AA4-1657-43A0-843A-604F88C1ABE2}" srcOrd="0" destOrd="0" presId="urn:microsoft.com/office/officeart/2005/8/layout/venn1"/>
    <dgm:cxn modelId="{85BB8AE2-6725-4FDE-9F84-3D89308CD469}" type="presOf" srcId="{467C885F-F189-498D-90D0-8C7A2D894EB8}" destId="{B1E9F795-66B5-437D-B06D-5D1ABC14DBF3}" srcOrd="1" destOrd="2" presId="urn:microsoft.com/office/officeart/2005/8/layout/venn1"/>
    <dgm:cxn modelId="{366871DD-D5D3-4B94-908E-838E807494F1}" type="presOf" srcId="{2298422E-14A8-45D6-BB44-1E0DD610A6EF}" destId="{B1E9F795-66B5-437D-B06D-5D1ABC14DBF3}" srcOrd="1" destOrd="0" presId="urn:microsoft.com/office/officeart/2005/8/layout/venn1"/>
    <dgm:cxn modelId="{4F870B32-B184-4735-9536-DB61C020DE65}" type="presOf" srcId="{68375F89-9F33-4D95-BA52-93DA18FB6AE1}" destId="{B1E9F795-66B5-437D-B06D-5D1ABC14DBF3}" srcOrd="1" destOrd="6" presId="urn:microsoft.com/office/officeart/2005/8/layout/venn1"/>
    <dgm:cxn modelId="{644D5BE1-2F5E-4EFC-A115-83F4A7DDD493}" type="presOf" srcId="{68375F89-9F33-4D95-BA52-93DA18FB6AE1}" destId="{1333E509-0B3A-482C-9B0B-9D7A37F8A62B}" srcOrd="0" destOrd="6" presId="urn:microsoft.com/office/officeart/2005/8/layout/venn1"/>
    <dgm:cxn modelId="{AE68A3A6-6E44-451E-8664-19AC143FFD6A}" type="presOf" srcId="{9981030D-5D76-4710-8C70-671111C0DA5F}" destId="{1333E509-0B3A-482C-9B0B-9D7A37F8A62B}" srcOrd="0" destOrd="1" presId="urn:microsoft.com/office/officeart/2005/8/layout/venn1"/>
    <dgm:cxn modelId="{94567979-81FF-497C-AE06-2CB4332A23D5}" type="presOf" srcId="{CC23FA9D-2713-43CB-AE91-1473A4C56CF7}" destId="{1333E509-0B3A-482C-9B0B-9D7A37F8A62B}" srcOrd="0" destOrd="3" presId="urn:microsoft.com/office/officeart/2005/8/layout/venn1"/>
    <dgm:cxn modelId="{8F8ED886-7E0F-480F-BE7A-DA54965B545F}" srcId="{A9D74CC8-BF67-453D-B142-3E7EE004430D}" destId="{C1798953-FFE7-4877-AD7E-8355B3C5A750}" srcOrd="0" destOrd="0" parTransId="{A25EE2FE-493A-43BC-8F78-ACDE112FDAC4}" sibTransId="{3E6D9C4C-7FD0-4D1A-80E7-62AF33427115}"/>
    <dgm:cxn modelId="{97AA60C0-8AC9-4F12-91E0-5581CD649A17}" type="presOf" srcId="{C1798953-FFE7-4877-AD7E-8355B3C5A750}" destId="{15F35602-B6B6-43FA-BD7C-9DF28D1457B6}" srcOrd="0" destOrd="0" presId="urn:microsoft.com/office/officeart/2005/8/layout/venn1"/>
    <dgm:cxn modelId="{44F529C1-CFE2-40E7-8814-617B6FA3CA74}" srcId="{2298422E-14A8-45D6-BB44-1E0DD610A6EF}" destId="{467C885F-F189-498D-90D0-8C7A2D894EB8}" srcOrd="1" destOrd="0" parTransId="{030A3765-544D-41C2-9AAE-03C66E5B3612}" sibTransId="{A0A7AB4D-2BB8-4098-A2B7-DAC299564134}"/>
    <dgm:cxn modelId="{55F8BA8A-A394-49A5-A576-F223D865691D}" type="presOf" srcId="{04B6A38E-5C10-4307-AA1C-D1162F54D79A}" destId="{1333E509-0B3A-482C-9B0B-9D7A37F8A62B}" srcOrd="0" destOrd="4" presId="urn:microsoft.com/office/officeart/2005/8/layout/venn1"/>
    <dgm:cxn modelId="{4488340A-C8CC-480D-B29E-70D02DEB9F0C}" srcId="{A9D74CC8-BF67-453D-B142-3E7EE004430D}" destId="{2298422E-14A8-45D6-BB44-1E0DD610A6EF}" srcOrd="1" destOrd="0" parTransId="{EB096E51-8750-4DB8-AF75-FDFC3296316C}" sibTransId="{0BF350FF-9DEE-471C-AE83-7BC3D81B232D}"/>
    <dgm:cxn modelId="{0243D34D-7FE0-4EE2-B8D3-2D6AAB155583}" type="presOf" srcId="{2298422E-14A8-45D6-BB44-1E0DD610A6EF}" destId="{1333E509-0B3A-482C-9B0B-9D7A37F8A62B}" srcOrd="0" destOrd="0" presId="urn:microsoft.com/office/officeart/2005/8/layout/venn1"/>
    <dgm:cxn modelId="{F81D1059-FF4D-4997-9C77-01D814ECF8D2}" srcId="{2298422E-14A8-45D6-BB44-1E0DD610A6EF}" destId="{68375F89-9F33-4D95-BA52-93DA18FB6AE1}" srcOrd="5" destOrd="0" parTransId="{62DF7625-D225-47EB-8209-9EF712D2AD80}" sibTransId="{6595E480-B2B1-4B23-A14A-0BE8955EA791}"/>
    <dgm:cxn modelId="{07D34F0A-5E17-4B3F-82DD-EF72A9EEB024}" type="presOf" srcId="{467C885F-F189-498D-90D0-8C7A2D894EB8}" destId="{1333E509-0B3A-482C-9B0B-9D7A37F8A62B}" srcOrd="0" destOrd="2" presId="urn:microsoft.com/office/officeart/2005/8/layout/venn1"/>
    <dgm:cxn modelId="{0B61EE58-9FA3-410D-9174-E7D01B7BFED5}" type="presOf" srcId="{901A2DD7-82F0-4DE7-988D-4166A87BA632}" destId="{B1E9F795-66B5-437D-B06D-5D1ABC14DBF3}" srcOrd="1" destOrd="5" presId="urn:microsoft.com/office/officeart/2005/8/layout/venn1"/>
    <dgm:cxn modelId="{5D15DD4B-3F4A-4FAC-AA37-B01BFBCE59A1}" type="presParOf" srcId="{9B918AA4-1657-43A0-843A-604F88C1ABE2}" destId="{15F35602-B6B6-43FA-BD7C-9DF28D1457B6}" srcOrd="0" destOrd="0" presId="urn:microsoft.com/office/officeart/2005/8/layout/venn1"/>
    <dgm:cxn modelId="{DD52F302-814F-4353-BDF9-C80857D504DF}" type="presParOf" srcId="{9B918AA4-1657-43A0-843A-604F88C1ABE2}" destId="{1BC6F89C-B917-4DB0-AE4C-7F97000DFBA3}" srcOrd="1" destOrd="0" presId="urn:microsoft.com/office/officeart/2005/8/layout/venn1"/>
    <dgm:cxn modelId="{D4944B90-32EF-4576-9446-68505749E8BC}" type="presParOf" srcId="{9B918AA4-1657-43A0-843A-604F88C1ABE2}" destId="{1333E509-0B3A-482C-9B0B-9D7A37F8A62B}" srcOrd="2" destOrd="0" presId="urn:microsoft.com/office/officeart/2005/8/layout/venn1"/>
    <dgm:cxn modelId="{BF28E9C4-DDFD-4091-9AD9-B62D305741A4}" type="presParOf" srcId="{9B918AA4-1657-43A0-843A-604F88C1ABE2}" destId="{B1E9F795-66B5-437D-B06D-5D1ABC14DBF3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F66E1FE-D72E-471B-9525-8912AED8FBE3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it-IT"/>
        </a:p>
      </dgm:t>
    </dgm:pt>
    <dgm:pt modelId="{26AF4CCA-72ED-43C8-8814-F2990A0E56F1}">
      <dgm:prSet custT="1"/>
      <dgm:spPr/>
      <dgm:t>
        <a:bodyPr/>
        <a:lstStyle/>
        <a:p>
          <a:pPr rtl="0"/>
          <a:r>
            <a:rPr lang="it-IT" sz="2800" dirty="0" smtClean="0"/>
            <a:t>Trend utenza in trattamento per oppiacei sull’utenza totale della ASL Milano 1</a:t>
          </a:r>
          <a:endParaRPr lang="it-IT" sz="2800" dirty="0"/>
        </a:p>
      </dgm:t>
    </dgm:pt>
    <dgm:pt modelId="{D66F1114-3328-4F78-BCDD-CC35524B47BA}" type="parTrans" cxnId="{03B24DF0-4730-4042-9D31-9DBC1B0E2F67}">
      <dgm:prSet/>
      <dgm:spPr/>
      <dgm:t>
        <a:bodyPr/>
        <a:lstStyle/>
        <a:p>
          <a:endParaRPr lang="it-IT"/>
        </a:p>
      </dgm:t>
    </dgm:pt>
    <dgm:pt modelId="{3FF3E147-B972-4CC8-934F-7CE0125490ED}" type="sibTrans" cxnId="{03B24DF0-4730-4042-9D31-9DBC1B0E2F67}">
      <dgm:prSet/>
      <dgm:spPr/>
      <dgm:t>
        <a:bodyPr/>
        <a:lstStyle/>
        <a:p>
          <a:endParaRPr lang="it-IT"/>
        </a:p>
      </dgm:t>
    </dgm:pt>
    <dgm:pt modelId="{2CD93BD7-B6B2-45C5-9636-FDEF4182DBF9}">
      <dgm:prSet custT="1"/>
      <dgm:spPr/>
      <dgm:t>
        <a:bodyPr/>
        <a:lstStyle/>
        <a:p>
          <a:pPr rtl="0"/>
          <a:r>
            <a:rPr lang="it-IT" sz="3600" dirty="0" smtClean="0"/>
            <a:t>Utenza (%)</a:t>
          </a:r>
          <a:endParaRPr lang="it-IT" sz="3600" dirty="0"/>
        </a:p>
      </dgm:t>
    </dgm:pt>
    <dgm:pt modelId="{90AAFA4D-385E-44FE-8221-F32BB6B9187D}" type="parTrans" cxnId="{484775A1-89D8-4368-9A02-00C4451977DA}">
      <dgm:prSet/>
      <dgm:spPr/>
      <dgm:t>
        <a:bodyPr/>
        <a:lstStyle/>
        <a:p>
          <a:endParaRPr lang="it-IT"/>
        </a:p>
      </dgm:t>
    </dgm:pt>
    <dgm:pt modelId="{4FE97E96-2D53-4288-A2E2-70331C578EB4}" type="sibTrans" cxnId="{484775A1-89D8-4368-9A02-00C4451977DA}">
      <dgm:prSet/>
      <dgm:spPr/>
      <dgm:t>
        <a:bodyPr/>
        <a:lstStyle/>
        <a:p>
          <a:endParaRPr lang="it-IT"/>
        </a:p>
      </dgm:t>
    </dgm:pt>
    <dgm:pt modelId="{5B9655CC-072D-4920-ABFA-048D95B79135}">
      <dgm:prSet/>
      <dgm:spPr/>
      <dgm:t>
        <a:bodyPr/>
        <a:lstStyle/>
        <a:p>
          <a:pPr rtl="0"/>
          <a:r>
            <a:rPr lang="it-IT" sz="3600" dirty="0" smtClean="0"/>
            <a:t>2008 </a:t>
          </a:r>
          <a:r>
            <a:rPr lang="it-IT" sz="3600" b="1" dirty="0" smtClean="0">
              <a:solidFill>
                <a:srgbClr val="C00000"/>
              </a:solidFill>
            </a:rPr>
            <a:t>49</a:t>
          </a:r>
          <a:endParaRPr lang="it-IT" sz="3600" b="1" dirty="0">
            <a:solidFill>
              <a:srgbClr val="C00000"/>
            </a:solidFill>
          </a:endParaRPr>
        </a:p>
      </dgm:t>
    </dgm:pt>
    <dgm:pt modelId="{96BA5494-B274-4396-BDBF-83488D3E83C6}" type="parTrans" cxnId="{65044312-5D82-435F-A72F-E820CC3D6E08}">
      <dgm:prSet/>
      <dgm:spPr/>
      <dgm:t>
        <a:bodyPr/>
        <a:lstStyle/>
        <a:p>
          <a:endParaRPr lang="it-IT"/>
        </a:p>
      </dgm:t>
    </dgm:pt>
    <dgm:pt modelId="{450B1E13-1A9F-4170-AC85-657F9075DB90}" type="sibTrans" cxnId="{65044312-5D82-435F-A72F-E820CC3D6E08}">
      <dgm:prSet/>
      <dgm:spPr/>
      <dgm:t>
        <a:bodyPr/>
        <a:lstStyle/>
        <a:p>
          <a:endParaRPr lang="it-IT"/>
        </a:p>
      </dgm:t>
    </dgm:pt>
    <dgm:pt modelId="{D94DD2C9-DD30-4705-B251-209F26DA805D}">
      <dgm:prSet/>
      <dgm:spPr/>
      <dgm:t>
        <a:bodyPr/>
        <a:lstStyle/>
        <a:p>
          <a:pPr rtl="0"/>
          <a:r>
            <a:rPr lang="it-IT" sz="3600" dirty="0" smtClean="0"/>
            <a:t>2009 </a:t>
          </a:r>
          <a:r>
            <a:rPr lang="it-IT" sz="3600" b="1" dirty="0" smtClean="0">
              <a:solidFill>
                <a:srgbClr val="C00000"/>
              </a:solidFill>
            </a:rPr>
            <a:t>43</a:t>
          </a:r>
          <a:endParaRPr lang="it-IT" sz="3600" b="1" dirty="0">
            <a:solidFill>
              <a:srgbClr val="C00000"/>
            </a:solidFill>
          </a:endParaRPr>
        </a:p>
      </dgm:t>
    </dgm:pt>
    <dgm:pt modelId="{C6793002-9D85-4F15-986E-02A20D96A8F5}" type="parTrans" cxnId="{98E61677-EE1F-4169-86BF-0DB2DDC16CB2}">
      <dgm:prSet/>
      <dgm:spPr/>
      <dgm:t>
        <a:bodyPr/>
        <a:lstStyle/>
        <a:p>
          <a:endParaRPr lang="it-IT"/>
        </a:p>
      </dgm:t>
    </dgm:pt>
    <dgm:pt modelId="{7F77D8A1-DE8C-4713-B639-795306564AE4}" type="sibTrans" cxnId="{98E61677-EE1F-4169-86BF-0DB2DDC16CB2}">
      <dgm:prSet/>
      <dgm:spPr/>
      <dgm:t>
        <a:bodyPr/>
        <a:lstStyle/>
        <a:p>
          <a:endParaRPr lang="it-IT"/>
        </a:p>
      </dgm:t>
    </dgm:pt>
    <dgm:pt modelId="{7F9AFDDE-8AAD-4F85-8411-FE5D368CD476}">
      <dgm:prSet/>
      <dgm:spPr/>
      <dgm:t>
        <a:bodyPr/>
        <a:lstStyle/>
        <a:p>
          <a:pPr rtl="0"/>
          <a:r>
            <a:rPr lang="it-IT" sz="3600" dirty="0" smtClean="0"/>
            <a:t>2010 </a:t>
          </a:r>
          <a:r>
            <a:rPr lang="it-IT" sz="3600" b="1" dirty="0" smtClean="0">
              <a:solidFill>
                <a:srgbClr val="C00000"/>
              </a:solidFill>
            </a:rPr>
            <a:t>41</a:t>
          </a:r>
          <a:endParaRPr lang="it-IT" sz="3600" b="1" dirty="0">
            <a:solidFill>
              <a:srgbClr val="C00000"/>
            </a:solidFill>
          </a:endParaRPr>
        </a:p>
      </dgm:t>
    </dgm:pt>
    <dgm:pt modelId="{296F7603-2003-4506-8ACC-37BF7BF0EC87}" type="parTrans" cxnId="{7C3C802A-A093-4805-B617-FFBAE4044E6B}">
      <dgm:prSet/>
      <dgm:spPr/>
      <dgm:t>
        <a:bodyPr/>
        <a:lstStyle/>
        <a:p>
          <a:endParaRPr lang="it-IT"/>
        </a:p>
      </dgm:t>
    </dgm:pt>
    <dgm:pt modelId="{A0CB13DF-C50A-43A3-88D1-C24AEDC80F1C}" type="sibTrans" cxnId="{7C3C802A-A093-4805-B617-FFBAE4044E6B}">
      <dgm:prSet/>
      <dgm:spPr/>
      <dgm:t>
        <a:bodyPr/>
        <a:lstStyle/>
        <a:p>
          <a:endParaRPr lang="it-IT"/>
        </a:p>
      </dgm:t>
    </dgm:pt>
    <dgm:pt modelId="{E069A3BB-B6F7-447F-9776-AEF60BCAFF7C}" type="pres">
      <dgm:prSet presAssocID="{7F66E1FE-D72E-471B-9525-8912AED8FBE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B312EEC-2433-48FB-8980-0C36DE89957D}" type="pres">
      <dgm:prSet presAssocID="{26AF4CCA-72ED-43C8-8814-F2990A0E56F1}" presName="circ1" presStyleLbl="vennNode1" presStyleIdx="0" presStyleCnt="2"/>
      <dgm:spPr/>
      <dgm:t>
        <a:bodyPr/>
        <a:lstStyle/>
        <a:p>
          <a:endParaRPr lang="it-IT"/>
        </a:p>
      </dgm:t>
    </dgm:pt>
    <dgm:pt modelId="{BFBD273C-3AB6-4F93-BD7C-F16B12DA9105}" type="pres">
      <dgm:prSet presAssocID="{26AF4CCA-72ED-43C8-8814-F2990A0E56F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CE44B2A-4577-4521-8159-413B55F8229A}" type="pres">
      <dgm:prSet presAssocID="{2CD93BD7-B6B2-45C5-9636-FDEF4182DBF9}" presName="circ2" presStyleLbl="vennNode1" presStyleIdx="1" presStyleCnt="2"/>
      <dgm:spPr/>
      <dgm:t>
        <a:bodyPr/>
        <a:lstStyle/>
        <a:p>
          <a:endParaRPr lang="it-IT"/>
        </a:p>
      </dgm:t>
    </dgm:pt>
    <dgm:pt modelId="{73FDBE58-4071-45DE-959F-B6030DDDDA73}" type="pres">
      <dgm:prSet presAssocID="{2CD93BD7-B6B2-45C5-9636-FDEF4182DBF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3B24DF0-4730-4042-9D31-9DBC1B0E2F67}" srcId="{7F66E1FE-D72E-471B-9525-8912AED8FBE3}" destId="{26AF4CCA-72ED-43C8-8814-F2990A0E56F1}" srcOrd="0" destOrd="0" parTransId="{D66F1114-3328-4F78-BCDD-CC35524B47BA}" sibTransId="{3FF3E147-B972-4CC8-934F-7CE0125490ED}"/>
    <dgm:cxn modelId="{4E810DB1-4B90-4266-8E73-09D894C3582D}" type="presOf" srcId="{7F9AFDDE-8AAD-4F85-8411-FE5D368CD476}" destId="{73FDBE58-4071-45DE-959F-B6030DDDDA73}" srcOrd="1" destOrd="3" presId="urn:microsoft.com/office/officeart/2005/8/layout/venn1"/>
    <dgm:cxn modelId="{67CA403B-CECF-4D95-A861-8181478D22BD}" type="presOf" srcId="{7F66E1FE-D72E-471B-9525-8912AED8FBE3}" destId="{E069A3BB-B6F7-447F-9776-AEF60BCAFF7C}" srcOrd="0" destOrd="0" presId="urn:microsoft.com/office/officeart/2005/8/layout/venn1"/>
    <dgm:cxn modelId="{EC8C5307-4E4D-43F9-B43B-970E914C40ED}" type="presOf" srcId="{26AF4CCA-72ED-43C8-8814-F2990A0E56F1}" destId="{BFBD273C-3AB6-4F93-BD7C-F16B12DA9105}" srcOrd="1" destOrd="0" presId="urn:microsoft.com/office/officeart/2005/8/layout/venn1"/>
    <dgm:cxn modelId="{484775A1-89D8-4368-9A02-00C4451977DA}" srcId="{7F66E1FE-D72E-471B-9525-8912AED8FBE3}" destId="{2CD93BD7-B6B2-45C5-9636-FDEF4182DBF9}" srcOrd="1" destOrd="0" parTransId="{90AAFA4D-385E-44FE-8221-F32BB6B9187D}" sibTransId="{4FE97E96-2D53-4288-A2E2-70331C578EB4}"/>
    <dgm:cxn modelId="{7C3C802A-A093-4805-B617-FFBAE4044E6B}" srcId="{2CD93BD7-B6B2-45C5-9636-FDEF4182DBF9}" destId="{7F9AFDDE-8AAD-4F85-8411-FE5D368CD476}" srcOrd="2" destOrd="0" parTransId="{296F7603-2003-4506-8ACC-37BF7BF0EC87}" sibTransId="{A0CB13DF-C50A-43A3-88D1-C24AEDC80F1C}"/>
    <dgm:cxn modelId="{5D76FAF2-D940-4785-B12E-59D613F40A01}" type="presOf" srcId="{7F9AFDDE-8AAD-4F85-8411-FE5D368CD476}" destId="{0CE44B2A-4577-4521-8159-413B55F8229A}" srcOrd="0" destOrd="3" presId="urn:microsoft.com/office/officeart/2005/8/layout/venn1"/>
    <dgm:cxn modelId="{895C90B9-AA4A-4146-8FDE-AED8B9B6BDA4}" type="presOf" srcId="{2CD93BD7-B6B2-45C5-9636-FDEF4182DBF9}" destId="{73FDBE58-4071-45DE-959F-B6030DDDDA73}" srcOrd="1" destOrd="0" presId="urn:microsoft.com/office/officeart/2005/8/layout/venn1"/>
    <dgm:cxn modelId="{8F172DBA-2C16-4C9C-975A-364AF81F15C8}" type="presOf" srcId="{5B9655CC-072D-4920-ABFA-048D95B79135}" destId="{73FDBE58-4071-45DE-959F-B6030DDDDA73}" srcOrd="1" destOrd="1" presId="urn:microsoft.com/office/officeart/2005/8/layout/venn1"/>
    <dgm:cxn modelId="{1A6FF8A5-0A04-4331-857C-5D6DD78C915A}" type="presOf" srcId="{D94DD2C9-DD30-4705-B251-209F26DA805D}" destId="{0CE44B2A-4577-4521-8159-413B55F8229A}" srcOrd="0" destOrd="2" presId="urn:microsoft.com/office/officeart/2005/8/layout/venn1"/>
    <dgm:cxn modelId="{77FA8C36-6C7C-4371-917C-023052EF9775}" type="presOf" srcId="{26AF4CCA-72ED-43C8-8814-F2990A0E56F1}" destId="{BB312EEC-2433-48FB-8980-0C36DE89957D}" srcOrd="0" destOrd="0" presId="urn:microsoft.com/office/officeart/2005/8/layout/venn1"/>
    <dgm:cxn modelId="{98E61677-EE1F-4169-86BF-0DB2DDC16CB2}" srcId="{2CD93BD7-B6B2-45C5-9636-FDEF4182DBF9}" destId="{D94DD2C9-DD30-4705-B251-209F26DA805D}" srcOrd="1" destOrd="0" parTransId="{C6793002-9D85-4F15-986E-02A20D96A8F5}" sibTransId="{7F77D8A1-DE8C-4713-B639-795306564AE4}"/>
    <dgm:cxn modelId="{65044312-5D82-435F-A72F-E820CC3D6E08}" srcId="{2CD93BD7-B6B2-45C5-9636-FDEF4182DBF9}" destId="{5B9655CC-072D-4920-ABFA-048D95B79135}" srcOrd="0" destOrd="0" parTransId="{96BA5494-B274-4396-BDBF-83488D3E83C6}" sibTransId="{450B1E13-1A9F-4170-AC85-657F9075DB90}"/>
    <dgm:cxn modelId="{9DBE08D0-DBED-47EC-851D-58C42C77969A}" type="presOf" srcId="{D94DD2C9-DD30-4705-B251-209F26DA805D}" destId="{73FDBE58-4071-45DE-959F-B6030DDDDA73}" srcOrd="1" destOrd="2" presId="urn:microsoft.com/office/officeart/2005/8/layout/venn1"/>
    <dgm:cxn modelId="{A595CAB4-BB4E-46A0-81E1-0E97D8B944FF}" type="presOf" srcId="{5B9655CC-072D-4920-ABFA-048D95B79135}" destId="{0CE44B2A-4577-4521-8159-413B55F8229A}" srcOrd="0" destOrd="1" presId="urn:microsoft.com/office/officeart/2005/8/layout/venn1"/>
    <dgm:cxn modelId="{A7EBCB70-FE32-49AC-9CF2-FEFB42527647}" type="presOf" srcId="{2CD93BD7-B6B2-45C5-9636-FDEF4182DBF9}" destId="{0CE44B2A-4577-4521-8159-413B55F8229A}" srcOrd="0" destOrd="0" presId="urn:microsoft.com/office/officeart/2005/8/layout/venn1"/>
    <dgm:cxn modelId="{55BE681C-264E-4505-A4F7-B14E42A7D65D}" type="presParOf" srcId="{E069A3BB-B6F7-447F-9776-AEF60BCAFF7C}" destId="{BB312EEC-2433-48FB-8980-0C36DE89957D}" srcOrd="0" destOrd="0" presId="urn:microsoft.com/office/officeart/2005/8/layout/venn1"/>
    <dgm:cxn modelId="{7255D0AF-59CC-4EC9-8331-3403C0CCA9C4}" type="presParOf" srcId="{E069A3BB-B6F7-447F-9776-AEF60BCAFF7C}" destId="{BFBD273C-3AB6-4F93-BD7C-F16B12DA9105}" srcOrd="1" destOrd="0" presId="urn:microsoft.com/office/officeart/2005/8/layout/venn1"/>
    <dgm:cxn modelId="{228013FE-32CD-4E81-9426-F62B72D98F65}" type="presParOf" srcId="{E069A3BB-B6F7-447F-9776-AEF60BCAFF7C}" destId="{0CE44B2A-4577-4521-8159-413B55F8229A}" srcOrd="2" destOrd="0" presId="urn:microsoft.com/office/officeart/2005/8/layout/venn1"/>
    <dgm:cxn modelId="{7CADD819-29F6-46C5-AE64-22A68B6816EE}" type="presParOf" srcId="{E069A3BB-B6F7-447F-9776-AEF60BCAFF7C}" destId="{73FDBE58-4071-45DE-959F-B6030DDDDA73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67D178C-8E12-4738-8092-83526386491D}" type="doc">
      <dgm:prSet loTypeId="urn:microsoft.com/office/officeart/2005/8/layout/venn1" loCatId="relationship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it-IT"/>
        </a:p>
      </dgm:t>
    </dgm:pt>
    <dgm:pt modelId="{C56E3A4F-FD6B-457B-9EA2-B45666A4E90E}">
      <dgm:prSet/>
      <dgm:spPr/>
      <dgm:t>
        <a:bodyPr/>
        <a:lstStyle/>
        <a:p>
          <a:pPr rtl="0"/>
          <a:r>
            <a:rPr lang="it-IT" dirty="0" smtClean="0"/>
            <a:t>Trend di consumo nell’ultimo anno nella popolazione studentesca della ASL Milano 1</a:t>
          </a:r>
          <a:endParaRPr lang="it-IT" dirty="0"/>
        </a:p>
      </dgm:t>
    </dgm:pt>
    <dgm:pt modelId="{A4DD8BAD-721F-425D-AA96-73DACED5F592}" type="parTrans" cxnId="{10037366-AF59-498C-BFB7-AE00A8E6DD2A}">
      <dgm:prSet/>
      <dgm:spPr/>
      <dgm:t>
        <a:bodyPr/>
        <a:lstStyle/>
        <a:p>
          <a:endParaRPr lang="it-IT"/>
        </a:p>
      </dgm:t>
    </dgm:pt>
    <dgm:pt modelId="{9FABF833-1534-49EA-8469-AC94B6D80691}" type="sibTrans" cxnId="{10037366-AF59-498C-BFB7-AE00A8E6DD2A}">
      <dgm:prSet/>
      <dgm:spPr/>
      <dgm:t>
        <a:bodyPr/>
        <a:lstStyle/>
        <a:p>
          <a:endParaRPr lang="it-IT"/>
        </a:p>
      </dgm:t>
    </dgm:pt>
    <dgm:pt modelId="{CC114CE2-E8AE-4100-A4B9-7E9B0D4F3F35}">
      <dgm:prSet custT="1"/>
      <dgm:spPr/>
      <dgm:t>
        <a:bodyPr/>
        <a:lstStyle/>
        <a:p>
          <a:pPr rtl="0"/>
          <a:r>
            <a:rPr lang="it-IT" sz="2400" dirty="0" smtClean="0"/>
            <a:t>Prevalenze (%)</a:t>
          </a:r>
          <a:endParaRPr lang="it-IT" sz="2400" dirty="0"/>
        </a:p>
      </dgm:t>
    </dgm:pt>
    <dgm:pt modelId="{DFD654F4-0DFF-4EE7-96B1-9CAB18D6DCEF}" type="parTrans" cxnId="{F26A6090-E81C-4204-A566-31AE5A589267}">
      <dgm:prSet/>
      <dgm:spPr/>
      <dgm:t>
        <a:bodyPr/>
        <a:lstStyle/>
        <a:p>
          <a:endParaRPr lang="it-IT"/>
        </a:p>
      </dgm:t>
    </dgm:pt>
    <dgm:pt modelId="{2A6C87EF-3BB8-469E-895E-B40DBCD07392}" type="sibTrans" cxnId="{F26A6090-E81C-4204-A566-31AE5A589267}">
      <dgm:prSet/>
      <dgm:spPr/>
      <dgm:t>
        <a:bodyPr/>
        <a:lstStyle/>
        <a:p>
          <a:endParaRPr lang="it-IT"/>
        </a:p>
      </dgm:t>
    </dgm:pt>
    <dgm:pt modelId="{8632DCE6-C9BF-41CE-B29A-DB4B2912E30D}">
      <dgm:prSet/>
      <dgm:spPr/>
      <dgm:t>
        <a:bodyPr/>
        <a:lstStyle/>
        <a:p>
          <a:pPr rtl="0"/>
          <a:r>
            <a:rPr lang="it-IT" sz="2200" dirty="0" smtClean="0"/>
            <a:t>2005 </a:t>
          </a:r>
          <a:r>
            <a:rPr lang="it-IT" sz="2200" b="1" dirty="0" smtClean="0">
              <a:solidFill>
                <a:srgbClr val="C00000"/>
              </a:solidFill>
            </a:rPr>
            <a:t>3,6</a:t>
          </a:r>
          <a:endParaRPr lang="it-IT" sz="2200" b="1" dirty="0">
            <a:solidFill>
              <a:srgbClr val="C00000"/>
            </a:solidFill>
          </a:endParaRPr>
        </a:p>
      </dgm:t>
    </dgm:pt>
    <dgm:pt modelId="{5B0FCBF0-717D-4BE4-97F1-5E1B603ABA38}" type="parTrans" cxnId="{FC5DD459-CD98-4F2A-B62C-06BFE21A5723}">
      <dgm:prSet/>
      <dgm:spPr/>
      <dgm:t>
        <a:bodyPr/>
        <a:lstStyle/>
        <a:p>
          <a:endParaRPr lang="it-IT"/>
        </a:p>
      </dgm:t>
    </dgm:pt>
    <dgm:pt modelId="{559DBF65-8153-4982-BCDA-AC4C95E74072}" type="sibTrans" cxnId="{FC5DD459-CD98-4F2A-B62C-06BFE21A5723}">
      <dgm:prSet/>
      <dgm:spPr/>
      <dgm:t>
        <a:bodyPr/>
        <a:lstStyle/>
        <a:p>
          <a:endParaRPr lang="it-IT"/>
        </a:p>
      </dgm:t>
    </dgm:pt>
    <dgm:pt modelId="{DCF60430-B14B-40F8-BC88-9162796089C7}">
      <dgm:prSet/>
      <dgm:spPr/>
      <dgm:t>
        <a:bodyPr/>
        <a:lstStyle/>
        <a:p>
          <a:pPr rtl="0"/>
          <a:r>
            <a:rPr lang="it-IT" sz="2200" dirty="0" smtClean="0"/>
            <a:t>2006 </a:t>
          </a:r>
          <a:r>
            <a:rPr lang="it-IT" sz="2200" b="1" dirty="0" smtClean="0">
              <a:solidFill>
                <a:srgbClr val="C00000"/>
              </a:solidFill>
            </a:rPr>
            <a:t>4,4</a:t>
          </a:r>
          <a:endParaRPr lang="it-IT" sz="2200" b="1" dirty="0">
            <a:solidFill>
              <a:srgbClr val="C00000"/>
            </a:solidFill>
          </a:endParaRPr>
        </a:p>
      </dgm:t>
    </dgm:pt>
    <dgm:pt modelId="{BF53F0B6-27E7-40E2-84AD-9DEC245E23BF}" type="parTrans" cxnId="{8EB9C6D9-68AB-4F87-ABF9-CF9D4E958E39}">
      <dgm:prSet/>
      <dgm:spPr/>
      <dgm:t>
        <a:bodyPr/>
        <a:lstStyle/>
        <a:p>
          <a:endParaRPr lang="it-IT"/>
        </a:p>
      </dgm:t>
    </dgm:pt>
    <dgm:pt modelId="{15E8B6DF-9D67-479A-AB6A-539F0AA42709}" type="sibTrans" cxnId="{8EB9C6D9-68AB-4F87-ABF9-CF9D4E958E39}">
      <dgm:prSet/>
      <dgm:spPr/>
      <dgm:t>
        <a:bodyPr/>
        <a:lstStyle/>
        <a:p>
          <a:endParaRPr lang="it-IT"/>
        </a:p>
      </dgm:t>
    </dgm:pt>
    <dgm:pt modelId="{BFF829E6-2935-4722-856A-D187D65B6FDD}">
      <dgm:prSet/>
      <dgm:spPr/>
      <dgm:t>
        <a:bodyPr/>
        <a:lstStyle/>
        <a:p>
          <a:pPr rtl="0"/>
          <a:r>
            <a:rPr lang="it-IT" sz="2200" dirty="0" smtClean="0"/>
            <a:t>2007 </a:t>
          </a:r>
          <a:r>
            <a:rPr lang="it-IT" sz="2200" b="1" dirty="0" smtClean="0">
              <a:solidFill>
                <a:srgbClr val="C00000"/>
              </a:solidFill>
            </a:rPr>
            <a:t>4,2</a:t>
          </a:r>
          <a:endParaRPr lang="it-IT" sz="2200" b="1" dirty="0">
            <a:solidFill>
              <a:srgbClr val="C00000"/>
            </a:solidFill>
          </a:endParaRPr>
        </a:p>
      </dgm:t>
    </dgm:pt>
    <dgm:pt modelId="{98F41047-C366-462C-A79A-E8864E2C0E6D}" type="parTrans" cxnId="{FDACB92A-714F-47A5-A165-009BF7ABF373}">
      <dgm:prSet/>
      <dgm:spPr/>
      <dgm:t>
        <a:bodyPr/>
        <a:lstStyle/>
        <a:p>
          <a:endParaRPr lang="it-IT"/>
        </a:p>
      </dgm:t>
    </dgm:pt>
    <dgm:pt modelId="{F2ACDB25-6F1C-4984-B50D-8DD8F27E965A}" type="sibTrans" cxnId="{FDACB92A-714F-47A5-A165-009BF7ABF373}">
      <dgm:prSet/>
      <dgm:spPr/>
      <dgm:t>
        <a:bodyPr/>
        <a:lstStyle/>
        <a:p>
          <a:endParaRPr lang="it-IT"/>
        </a:p>
      </dgm:t>
    </dgm:pt>
    <dgm:pt modelId="{8DCE4CC2-B39D-489A-83DD-682156621A33}">
      <dgm:prSet/>
      <dgm:spPr/>
      <dgm:t>
        <a:bodyPr/>
        <a:lstStyle/>
        <a:p>
          <a:pPr rtl="0"/>
          <a:r>
            <a:rPr lang="it-IT" sz="2200" dirty="0" smtClean="0"/>
            <a:t>2008 </a:t>
          </a:r>
          <a:r>
            <a:rPr lang="it-IT" sz="2200" b="1" dirty="0" smtClean="0">
              <a:solidFill>
                <a:srgbClr val="C00000"/>
              </a:solidFill>
            </a:rPr>
            <a:t>3,4</a:t>
          </a:r>
          <a:endParaRPr lang="it-IT" sz="2200" b="1" dirty="0">
            <a:solidFill>
              <a:srgbClr val="C00000"/>
            </a:solidFill>
          </a:endParaRPr>
        </a:p>
      </dgm:t>
    </dgm:pt>
    <dgm:pt modelId="{014A7B23-F4F1-4B17-9CB6-4A4D6B286232}" type="parTrans" cxnId="{10500C9A-4F18-4F0D-8370-92F28FCEBE2F}">
      <dgm:prSet/>
      <dgm:spPr/>
      <dgm:t>
        <a:bodyPr/>
        <a:lstStyle/>
        <a:p>
          <a:endParaRPr lang="it-IT"/>
        </a:p>
      </dgm:t>
    </dgm:pt>
    <dgm:pt modelId="{447EB170-014E-4DCB-B00D-9144AED5C374}" type="sibTrans" cxnId="{10500C9A-4F18-4F0D-8370-92F28FCEBE2F}">
      <dgm:prSet/>
      <dgm:spPr/>
      <dgm:t>
        <a:bodyPr/>
        <a:lstStyle/>
        <a:p>
          <a:endParaRPr lang="it-IT"/>
        </a:p>
      </dgm:t>
    </dgm:pt>
    <dgm:pt modelId="{174CAA5B-7423-489E-BDDA-5F0D708B8004}">
      <dgm:prSet/>
      <dgm:spPr/>
      <dgm:t>
        <a:bodyPr/>
        <a:lstStyle/>
        <a:p>
          <a:pPr rtl="0"/>
          <a:r>
            <a:rPr lang="it-IT" sz="2200" dirty="0" smtClean="0"/>
            <a:t>2009 </a:t>
          </a:r>
          <a:r>
            <a:rPr lang="it-IT" sz="2200" b="1" dirty="0" smtClean="0">
              <a:solidFill>
                <a:srgbClr val="C00000"/>
              </a:solidFill>
            </a:rPr>
            <a:t>3,6</a:t>
          </a:r>
          <a:endParaRPr lang="it-IT" sz="2200" b="1" dirty="0">
            <a:solidFill>
              <a:srgbClr val="C00000"/>
            </a:solidFill>
          </a:endParaRPr>
        </a:p>
      </dgm:t>
    </dgm:pt>
    <dgm:pt modelId="{AB73148D-9FBA-4C99-8194-9BEA7A1688CA}" type="parTrans" cxnId="{1E3F0FE9-98D6-481F-AB9E-A36AE59B4811}">
      <dgm:prSet/>
      <dgm:spPr/>
      <dgm:t>
        <a:bodyPr/>
        <a:lstStyle/>
        <a:p>
          <a:endParaRPr lang="it-IT"/>
        </a:p>
      </dgm:t>
    </dgm:pt>
    <dgm:pt modelId="{E90F1FF8-66E5-4D85-B798-0189E1567D84}" type="sibTrans" cxnId="{1E3F0FE9-98D6-481F-AB9E-A36AE59B4811}">
      <dgm:prSet/>
      <dgm:spPr/>
      <dgm:t>
        <a:bodyPr/>
        <a:lstStyle/>
        <a:p>
          <a:endParaRPr lang="it-IT"/>
        </a:p>
      </dgm:t>
    </dgm:pt>
    <dgm:pt modelId="{9BCAF7EB-086E-4C90-AD14-84E5EE14CF22}">
      <dgm:prSet/>
      <dgm:spPr/>
      <dgm:t>
        <a:bodyPr/>
        <a:lstStyle/>
        <a:p>
          <a:pPr rtl="0"/>
          <a:r>
            <a:rPr lang="it-IT" sz="2200" dirty="0" smtClean="0"/>
            <a:t>2010 </a:t>
          </a:r>
          <a:r>
            <a:rPr lang="it-IT" sz="2200" b="1" dirty="0" smtClean="0">
              <a:solidFill>
                <a:srgbClr val="C00000"/>
              </a:solidFill>
            </a:rPr>
            <a:t>3,2</a:t>
          </a:r>
          <a:endParaRPr lang="it-IT" sz="2200" b="1" dirty="0">
            <a:solidFill>
              <a:srgbClr val="C00000"/>
            </a:solidFill>
          </a:endParaRPr>
        </a:p>
      </dgm:t>
    </dgm:pt>
    <dgm:pt modelId="{65D4262E-294A-4CF5-ACF7-46187FB70D3D}" type="parTrans" cxnId="{6F88EE6C-007E-4F1C-AE69-87163FA1CE39}">
      <dgm:prSet/>
      <dgm:spPr/>
      <dgm:t>
        <a:bodyPr/>
        <a:lstStyle/>
        <a:p>
          <a:endParaRPr lang="it-IT"/>
        </a:p>
      </dgm:t>
    </dgm:pt>
    <dgm:pt modelId="{9B96D7DD-933D-468B-BC36-1B2B208570CB}" type="sibTrans" cxnId="{6F88EE6C-007E-4F1C-AE69-87163FA1CE39}">
      <dgm:prSet/>
      <dgm:spPr/>
      <dgm:t>
        <a:bodyPr/>
        <a:lstStyle/>
        <a:p>
          <a:endParaRPr lang="it-IT"/>
        </a:p>
      </dgm:t>
    </dgm:pt>
    <dgm:pt modelId="{F618FC62-A13B-4DD4-A98C-B670A5B599CF}" type="pres">
      <dgm:prSet presAssocID="{067D178C-8E12-4738-8092-83526386491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714938D-2FFC-43BD-97A4-DF80F8648DB6}" type="pres">
      <dgm:prSet presAssocID="{C56E3A4F-FD6B-457B-9EA2-B45666A4E90E}" presName="circ1" presStyleLbl="vennNode1" presStyleIdx="0" presStyleCnt="2"/>
      <dgm:spPr/>
      <dgm:t>
        <a:bodyPr/>
        <a:lstStyle/>
        <a:p>
          <a:endParaRPr lang="it-IT"/>
        </a:p>
      </dgm:t>
    </dgm:pt>
    <dgm:pt modelId="{25906A26-5700-4817-B1EE-2F052EE5714F}" type="pres">
      <dgm:prSet presAssocID="{C56E3A4F-FD6B-457B-9EA2-B45666A4E90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19DC837-5680-42C0-BE2B-41DB73637022}" type="pres">
      <dgm:prSet presAssocID="{CC114CE2-E8AE-4100-A4B9-7E9B0D4F3F35}" presName="circ2" presStyleLbl="vennNode1" presStyleIdx="1" presStyleCnt="2"/>
      <dgm:spPr/>
      <dgm:t>
        <a:bodyPr/>
        <a:lstStyle/>
        <a:p>
          <a:endParaRPr lang="it-IT"/>
        </a:p>
      </dgm:t>
    </dgm:pt>
    <dgm:pt modelId="{A73525EF-E0F4-4A87-A6F0-2CBF09874757}" type="pres">
      <dgm:prSet presAssocID="{CC114CE2-E8AE-4100-A4B9-7E9B0D4F3F3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8EB9C6D9-68AB-4F87-ABF9-CF9D4E958E39}" srcId="{CC114CE2-E8AE-4100-A4B9-7E9B0D4F3F35}" destId="{DCF60430-B14B-40F8-BC88-9162796089C7}" srcOrd="1" destOrd="0" parTransId="{BF53F0B6-27E7-40E2-84AD-9DEC245E23BF}" sibTransId="{15E8B6DF-9D67-479A-AB6A-539F0AA42709}"/>
    <dgm:cxn modelId="{10500C9A-4F18-4F0D-8370-92F28FCEBE2F}" srcId="{CC114CE2-E8AE-4100-A4B9-7E9B0D4F3F35}" destId="{8DCE4CC2-B39D-489A-83DD-682156621A33}" srcOrd="3" destOrd="0" parTransId="{014A7B23-F4F1-4B17-9CB6-4A4D6B286232}" sibTransId="{447EB170-014E-4DCB-B00D-9144AED5C374}"/>
    <dgm:cxn modelId="{55B04F58-947F-40E4-9927-601CC07AEAE0}" type="presOf" srcId="{C56E3A4F-FD6B-457B-9EA2-B45666A4E90E}" destId="{25906A26-5700-4817-B1EE-2F052EE5714F}" srcOrd="1" destOrd="0" presId="urn:microsoft.com/office/officeart/2005/8/layout/venn1"/>
    <dgm:cxn modelId="{D0E14956-1AFB-4C1F-8985-0A5426B59ED0}" type="presOf" srcId="{067D178C-8E12-4738-8092-83526386491D}" destId="{F618FC62-A13B-4DD4-A98C-B670A5B599CF}" srcOrd="0" destOrd="0" presId="urn:microsoft.com/office/officeart/2005/8/layout/venn1"/>
    <dgm:cxn modelId="{0E41A7FB-8A59-4DA3-B7F3-BC55632D766D}" type="presOf" srcId="{9BCAF7EB-086E-4C90-AD14-84E5EE14CF22}" destId="{A73525EF-E0F4-4A87-A6F0-2CBF09874757}" srcOrd="1" destOrd="6" presId="urn:microsoft.com/office/officeart/2005/8/layout/venn1"/>
    <dgm:cxn modelId="{CA9F1752-4569-424F-83C0-658690C251A2}" type="presOf" srcId="{BFF829E6-2935-4722-856A-D187D65B6FDD}" destId="{A73525EF-E0F4-4A87-A6F0-2CBF09874757}" srcOrd="1" destOrd="3" presId="urn:microsoft.com/office/officeart/2005/8/layout/venn1"/>
    <dgm:cxn modelId="{E77A770F-A655-45A6-9438-5BC021F70726}" type="presOf" srcId="{174CAA5B-7423-489E-BDDA-5F0D708B8004}" destId="{719DC837-5680-42C0-BE2B-41DB73637022}" srcOrd="0" destOrd="5" presId="urn:microsoft.com/office/officeart/2005/8/layout/venn1"/>
    <dgm:cxn modelId="{EF6E9772-8E51-474C-B8A5-B43D73F888C1}" type="presOf" srcId="{DCF60430-B14B-40F8-BC88-9162796089C7}" destId="{719DC837-5680-42C0-BE2B-41DB73637022}" srcOrd="0" destOrd="2" presId="urn:microsoft.com/office/officeart/2005/8/layout/venn1"/>
    <dgm:cxn modelId="{8642A628-F135-41F4-8687-E70715F984FD}" type="presOf" srcId="{C56E3A4F-FD6B-457B-9EA2-B45666A4E90E}" destId="{8714938D-2FFC-43BD-97A4-DF80F8648DB6}" srcOrd="0" destOrd="0" presId="urn:microsoft.com/office/officeart/2005/8/layout/venn1"/>
    <dgm:cxn modelId="{B79C81CF-DA2F-4C28-A720-7E8BC3968657}" type="presOf" srcId="{CC114CE2-E8AE-4100-A4B9-7E9B0D4F3F35}" destId="{719DC837-5680-42C0-BE2B-41DB73637022}" srcOrd="0" destOrd="0" presId="urn:microsoft.com/office/officeart/2005/8/layout/venn1"/>
    <dgm:cxn modelId="{FDACB92A-714F-47A5-A165-009BF7ABF373}" srcId="{CC114CE2-E8AE-4100-A4B9-7E9B0D4F3F35}" destId="{BFF829E6-2935-4722-856A-D187D65B6FDD}" srcOrd="2" destOrd="0" parTransId="{98F41047-C366-462C-A79A-E8864E2C0E6D}" sibTransId="{F2ACDB25-6F1C-4984-B50D-8DD8F27E965A}"/>
    <dgm:cxn modelId="{E87E83A9-67BA-47F7-A6D5-91EF804ACC54}" type="presOf" srcId="{8DCE4CC2-B39D-489A-83DD-682156621A33}" destId="{719DC837-5680-42C0-BE2B-41DB73637022}" srcOrd="0" destOrd="4" presId="urn:microsoft.com/office/officeart/2005/8/layout/venn1"/>
    <dgm:cxn modelId="{1AAFD6D1-7633-4CEE-BEC1-01D4D8F32D51}" type="presOf" srcId="{174CAA5B-7423-489E-BDDA-5F0D708B8004}" destId="{A73525EF-E0F4-4A87-A6F0-2CBF09874757}" srcOrd="1" destOrd="5" presId="urn:microsoft.com/office/officeart/2005/8/layout/venn1"/>
    <dgm:cxn modelId="{9FE07850-D446-4230-A728-C3D61989E9D0}" type="presOf" srcId="{CC114CE2-E8AE-4100-A4B9-7E9B0D4F3F35}" destId="{A73525EF-E0F4-4A87-A6F0-2CBF09874757}" srcOrd="1" destOrd="0" presId="urn:microsoft.com/office/officeart/2005/8/layout/venn1"/>
    <dgm:cxn modelId="{1E3F0FE9-98D6-481F-AB9E-A36AE59B4811}" srcId="{CC114CE2-E8AE-4100-A4B9-7E9B0D4F3F35}" destId="{174CAA5B-7423-489E-BDDA-5F0D708B8004}" srcOrd="4" destOrd="0" parTransId="{AB73148D-9FBA-4C99-8194-9BEA7A1688CA}" sibTransId="{E90F1FF8-66E5-4D85-B798-0189E1567D84}"/>
    <dgm:cxn modelId="{203AD0B5-E622-44E8-A367-E7610AC68391}" type="presOf" srcId="{8DCE4CC2-B39D-489A-83DD-682156621A33}" destId="{A73525EF-E0F4-4A87-A6F0-2CBF09874757}" srcOrd="1" destOrd="4" presId="urn:microsoft.com/office/officeart/2005/8/layout/venn1"/>
    <dgm:cxn modelId="{FC5DD459-CD98-4F2A-B62C-06BFE21A5723}" srcId="{CC114CE2-E8AE-4100-A4B9-7E9B0D4F3F35}" destId="{8632DCE6-C9BF-41CE-B29A-DB4B2912E30D}" srcOrd="0" destOrd="0" parTransId="{5B0FCBF0-717D-4BE4-97F1-5E1B603ABA38}" sibTransId="{559DBF65-8153-4982-BCDA-AC4C95E74072}"/>
    <dgm:cxn modelId="{5BCC1858-C634-4B06-8223-EF02E2353054}" type="presOf" srcId="{8632DCE6-C9BF-41CE-B29A-DB4B2912E30D}" destId="{A73525EF-E0F4-4A87-A6F0-2CBF09874757}" srcOrd="1" destOrd="1" presId="urn:microsoft.com/office/officeart/2005/8/layout/venn1"/>
    <dgm:cxn modelId="{6F88EE6C-007E-4F1C-AE69-87163FA1CE39}" srcId="{CC114CE2-E8AE-4100-A4B9-7E9B0D4F3F35}" destId="{9BCAF7EB-086E-4C90-AD14-84E5EE14CF22}" srcOrd="5" destOrd="0" parTransId="{65D4262E-294A-4CF5-ACF7-46187FB70D3D}" sibTransId="{9B96D7DD-933D-468B-BC36-1B2B208570CB}"/>
    <dgm:cxn modelId="{E97544E6-1D6E-4D17-8A7E-96FE363F484B}" type="presOf" srcId="{DCF60430-B14B-40F8-BC88-9162796089C7}" destId="{A73525EF-E0F4-4A87-A6F0-2CBF09874757}" srcOrd="1" destOrd="2" presId="urn:microsoft.com/office/officeart/2005/8/layout/venn1"/>
    <dgm:cxn modelId="{F26A6090-E81C-4204-A566-31AE5A589267}" srcId="{067D178C-8E12-4738-8092-83526386491D}" destId="{CC114CE2-E8AE-4100-A4B9-7E9B0D4F3F35}" srcOrd="1" destOrd="0" parTransId="{DFD654F4-0DFF-4EE7-96B1-9CAB18D6DCEF}" sibTransId="{2A6C87EF-3BB8-469E-895E-B40DBCD07392}"/>
    <dgm:cxn modelId="{10037366-AF59-498C-BFB7-AE00A8E6DD2A}" srcId="{067D178C-8E12-4738-8092-83526386491D}" destId="{C56E3A4F-FD6B-457B-9EA2-B45666A4E90E}" srcOrd="0" destOrd="0" parTransId="{A4DD8BAD-721F-425D-AA96-73DACED5F592}" sibTransId="{9FABF833-1534-49EA-8469-AC94B6D80691}"/>
    <dgm:cxn modelId="{F469BDF8-6E9D-423E-AAFC-A458307D8793}" type="presOf" srcId="{9BCAF7EB-086E-4C90-AD14-84E5EE14CF22}" destId="{719DC837-5680-42C0-BE2B-41DB73637022}" srcOrd="0" destOrd="6" presId="urn:microsoft.com/office/officeart/2005/8/layout/venn1"/>
    <dgm:cxn modelId="{862C6429-B87C-4348-8A7E-F867356D8CB1}" type="presOf" srcId="{8632DCE6-C9BF-41CE-B29A-DB4B2912E30D}" destId="{719DC837-5680-42C0-BE2B-41DB73637022}" srcOrd="0" destOrd="1" presId="urn:microsoft.com/office/officeart/2005/8/layout/venn1"/>
    <dgm:cxn modelId="{66E4F253-A3D7-4C6C-9C60-8B412B00DDBA}" type="presOf" srcId="{BFF829E6-2935-4722-856A-D187D65B6FDD}" destId="{719DC837-5680-42C0-BE2B-41DB73637022}" srcOrd="0" destOrd="3" presId="urn:microsoft.com/office/officeart/2005/8/layout/venn1"/>
    <dgm:cxn modelId="{433C777E-6FDF-4F05-A4A2-BF861E7B917E}" type="presParOf" srcId="{F618FC62-A13B-4DD4-A98C-B670A5B599CF}" destId="{8714938D-2FFC-43BD-97A4-DF80F8648DB6}" srcOrd="0" destOrd="0" presId="urn:microsoft.com/office/officeart/2005/8/layout/venn1"/>
    <dgm:cxn modelId="{B64443E6-DBB1-4256-BDB6-6B6BB8DDD970}" type="presParOf" srcId="{F618FC62-A13B-4DD4-A98C-B670A5B599CF}" destId="{25906A26-5700-4817-B1EE-2F052EE5714F}" srcOrd="1" destOrd="0" presId="urn:microsoft.com/office/officeart/2005/8/layout/venn1"/>
    <dgm:cxn modelId="{19CFE324-6BBC-4561-B99B-FC35448C440E}" type="presParOf" srcId="{F618FC62-A13B-4DD4-A98C-B670A5B599CF}" destId="{719DC837-5680-42C0-BE2B-41DB73637022}" srcOrd="2" destOrd="0" presId="urn:microsoft.com/office/officeart/2005/8/layout/venn1"/>
    <dgm:cxn modelId="{2EE898B3-3586-4761-BF61-8B9E6801A0F8}" type="presParOf" srcId="{F618FC62-A13B-4DD4-A98C-B670A5B599CF}" destId="{A73525EF-E0F4-4A87-A6F0-2CBF09874757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9BC344F-882E-42D6-9855-3C68ACBAC930}" type="doc">
      <dgm:prSet loTypeId="urn:microsoft.com/office/officeart/2005/8/layout/venn1" loCatId="relationship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it-IT"/>
        </a:p>
      </dgm:t>
    </dgm:pt>
    <dgm:pt modelId="{FEAED430-1694-4CC3-8B65-2E1B73D04202}">
      <dgm:prSet custT="1"/>
      <dgm:spPr/>
      <dgm:t>
        <a:bodyPr/>
        <a:lstStyle/>
        <a:p>
          <a:pPr rtl="0"/>
          <a:r>
            <a:rPr lang="it-IT" sz="2800" dirty="0" smtClean="0"/>
            <a:t>Trend utenza in trattamento per cocaina sull’utenza totale della ASL Milano 1</a:t>
          </a:r>
          <a:endParaRPr lang="it-IT" sz="2800" dirty="0"/>
        </a:p>
      </dgm:t>
    </dgm:pt>
    <dgm:pt modelId="{74713591-818B-4E81-8143-E73FE35031F1}" type="parTrans" cxnId="{4807DAAD-D711-44E3-9AD4-02C47D3FDAFB}">
      <dgm:prSet/>
      <dgm:spPr/>
      <dgm:t>
        <a:bodyPr/>
        <a:lstStyle/>
        <a:p>
          <a:endParaRPr lang="it-IT"/>
        </a:p>
      </dgm:t>
    </dgm:pt>
    <dgm:pt modelId="{C257B65F-DF73-43DA-B15D-5F503138D377}" type="sibTrans" cxnId="{4807DAAD-D711-44E3-9AD4-02C47D3FDAFB}">
      <dgm:prSet/>
      <dgm:spPr/>
      <dgm:t>
        <a:bodyPr/>
        <a:lstStyle/>
        <a:p>
          <a:endParaRPr lang="it-IT"/>
        </a:p>
      </dgm:t>
    </dgm:pt>
    <dgm:pt modelId="{BFED6F50-C437-4CCB-9D51-AE173935D74A}">
      <dgm:prSet custT="1"/>
      <dgm:spPr/>
      <dgm:t>
        <a:bodyPr/>
        <a:lstStyle/>
        <a:p>
          <a:pPr rtl="0"/>
          <a:r>
            <a:rPr lang="it-IT" sz="3600" dirty="0" smtClean="0"/>
            <a:t>Utenza (%)</a:t>
          </a:r>
          <a:endParaRPr lang="it-IT" sz="3600" dirty="0"/>
        </a:p>
      </dgm:t>
    </dgm:pt>
    <dgm:pt modelId="{F36A7A46-82A4-43FF-9DAE-DE29224D5C69}" type="parTrans" cxnId="{416877FF-42D6-47C4-BDDB-284E3705E245}">
      <dgm:prSet/>
      <dgm:spPr/>
      <dgm:t>
        <a:bodyPr/>
        <a:lstStyle/>
        <a:p>
          <a:endParaRPr lang="it-IT"/>
        </a:p>
      </dgm:t>
    </dgm:pt>
    <dgm:pt modelId="{DF85D459-75DE-4856-8888-1D14F53FC185}" type="sibTrans" cxnId="{416877FF-42D6-47C4-BDDB-284E3705E245}">
      <dgm:prSet/>
      <dgm:spPr/>
      <dgm:t>
        <a:bodyPr/>
        <a:lstStyle/>
        <a:p>
          <a:endParaRPr lang="it-IT"/>
        </a:p>
      </dgm:t>
    </dgm:pt>
    <dgm:pt modelId="{1EAB2BEF-CB5D-4566-9195-432EFAD23D86}">
      <dgm:prSet/>
      <dgm:spPr/>
      <dgm:t>
        <a:bodyPr/>
        <a:lstStyle/>
        <a:p>
          <a:pPr rtl="0"/>
          <a:r>
            <a:rPr lang="it-IT" sz="3600" dirty="0" smtClean="0"/>
            <a:t>2008 </a:t>
          </a:r>
          <a:r>
            <a:rPr lang="it-IT" sz="3600" b="1" dirty="0" smtClean="0">
              <a:solidFill>
                <a:srgbClr val="C00000"/>
              </a:solidFill>
            </a:rPr>
            <a:t>45</a:t>
          </a:r>
          <a:endParaRPr lang="it-IT" sz="3600" b="1" dirty="0">
            <a:solidFill>
              <a:srgbClr val="C00000"/>
            </a:solidFill>
          </a:endParaRPr>
        </a:p>
      </dgm:t>
    </dgm:pt>
    <dgm:pt modelId="{978075AB-C07E-4C58-96E1-7207AD098FA9}" type="parTrans" cxnId="{CEFB80C3-8833-4321-94A7-1F393D1BF7B6}">
      <dgm:prSet/>
      <dgm:spPr/>
      <dgm:t>
        <a:bodyPr/>
        <a:lstStyle/>
        <a:p>
          <a:endParaRPr lang="it-IT"/>
        </a:p>
      </dgm:t>
    </dgm:pt>
    <dgm:pt modelId="{96EC2E22-4729-4E5A-ACFB-E6AFDFC2CB0D}" type="sibTrans" cxnId="{CEFB80C3-8833-4321-94A7-1F393D1BF7B6}">
      <dgm:prSet/>
      <dgm:spPr/>
      <dgm:t>
        <a:bodyPr/>
        <a:lstStyle/>
        <a:p>
          <a:endParaRPr lang="it-IT"/>
        </a:p>
      </dgm:t>
    </dgm:pt>
    <dgm:pt modelId="{695B7317-F91F-4ED0-B9C4-DBE57F38804E}">
      <dgm:prSet/>
      <dgm:spPr/>
      <dgm:t>
        <a:bodyPr/>
        <a:lstStyle/>
        <a:p>
          <a:pPr rtl="0"/>
          <a:r>
            <a:rPr lang="it-IT" sz="3600" dirty="0" smtClean="0"/>
            <a:t>2009 </a:t>
          </a:r>
          <a:r>
            <a:rPr lang="it-IT" sz="3600" b="1" dirty="0" smtClean="0">
              <a:solidFill>
                <a:srgbClr val="C00000"/>
              </a:solidFill>
            </a:rPr>
            <a:t>49</a:t>
          </a:r>
          <a:endParaRPr lang="it-IT" sz="3600" b="1" dirty="0">
            <a:solidFill>
              <a:srgbClr val="C00000"/>
            </a:solidFill>
          </a:endParaRPr>
        </a:p>
      </dgm:t>
    </dgm:pt>
    <dgm:pt modelId="{8EE88915-EB82-40B2-A836-18560BEDBB8E}" type="parTrans" cxnId="{BC31AD81-773E-497A-81C0-AE11A1940947}">
      <dgm:prSet/>
      <dgm:spPr/>
      <dgm:t>
        <a:bodyPr/>
        <a:lstStyle/>
        <a:p>
          <a:endParaRPr lang="it-IT"/>
        </a:p>
      </dgm:t>
    </dgm:pt>
    <dgm:pt modelId="{8018E4AC-BEA8-48C3-BA26-DAAC65895D37}" type="sibTrans" cxnId="{BC31AD81-773E-497A-81C0-AE11A1940947}">
      <dgm:prSet/>
      <dgm:spPr/>
      <dgm:t>
        <a:bodyPr/>
        <a:lstStyle/>
        <a:p>
          <a:endParaRPr lang="it-IT"/>
        </a:p>
      </dgm:t>
    </dgm:pt>
    <dgm:pt modelId="{EF8724FF-230C-4FB2-AA8D-0A96DA39CB66}">
      <dgm:prSet/>
      <dgm:spPr/>
      <dgm:t>
        <a:bodyPr/>
        <a:lstStyle/>
        <a:p>
          <a:pPr rtl="0"/>
          <a:r>
            <a:rPr lang="it-IT" sz="3600" dirty="0" smtClean="0"/>
            <a:t>2010 </a:t>
          </a:r>
          <a:r>
            <a:rPr lang="it-IT" sz="3600" b="1" dirty="0" smtClean="0">
              <a:solidFill>
                <a:srgbClr val="C00000"/>
              </a:solidFill>
            </a:rPr>
            <a:t>49</a:t>
          </a:r>
          <a:endParaRPr lang="it-IT" sz="3600" b="1" dirty="0">
            <a:solidFill>
              <a:srgbClr val="C00000"/>
            </a:solidFill>
          </a:endParaRPr>
        </a:p>
      </dgm:t>
    </dgm:pt>
    <dgm:pt modelId="{EECB47D6-93CA-46C3-A7AB-98BC92FEBD79}" type="parTrans" cxnId="{A1D7D3B0-B535-4AFB-8674-EF7F53C1619E}">
      <dgm:prSet/>
      <dgm:spPr/>
      <dgm:t>
        <a:bodyPr/>
        <a:lstStyle/>
        <a:p>
          <a:endParaRPr lang="it-IT"/>
        </a:p>
      </dgm:t>
    </dgm:pt>
    <dgm:pt modelId="{948CB532-7E7A-49E4-ACF5-40C5FEDCF2C7}" type="sibTrans" cxnId="{A1D7D3B0-B535-4AFB-8674-EF7F53C1619E}">
      <dgm:prSet/>
      <dgm:spPr/>
      <dgm:t>
        <a:bodyPr/>
        <a:lstStyle/>
        <a:p>
          <a:endParaRPr lang="it-IT"/>
        </a:p>
      </dgm:t>
    </dgm:pt>
    <dgm:pt modelId="{7B83A2DF-B267-43A9-89C8-B3787EF972A6}" type="pres">
      <dgm:prSet presAssocID="{B9BC344F-882E-42D6-9855-3C68ACBAC930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7A6077C-93B0-4CBE-9A59-7D97AE60AC18}" type="pres">
      <dgm:prSet presAssocID="{FEAED430-1694-4CC3-8B65-2E1B73D04202}" presName="circ1" presStyleLbl="vennNode1" presStyleIdx="0" presStyleCnt="2"/>
      <dgm:spPr/>
      <dgm:t>
        <a:bodyPr/>
        <a:lstStyle/>
        <a:p>
          <a:endParaRPr lang="it-IT"/>
        </a:p>
      </dgm:t>
    </dgm:pt>
    <dgm:pt modelId="{97ED98A1-2424-41EB-880F-8F573C657F49}" type="pres">
      <dgm:prSet presAssocID="{FEAED430-1694-4CC3-8B65-2E1B73D0420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11D3E2B-F552-49B9-855B-E843A087A16D}" type="pres">
      <dgm:prSet presAssocID="{BFED6F50-C437-4CCB-9D51-AE173935D74A}" presName="circ2" presStyleLbl="vennNode1" presStyleIdx="1" presStyleCnt="2"/>
      <dgm:spPr/>
      <dgm:t>
        <a:bodyPr/>
        <a:lstStyle/>
        <a:p>
          <a:endParaRPr lang="it-IT"/>
        </a:p>
      </dgm:t>
    </dgm:pt>
    <dgm:pt modelId="{6C50098C-C093-4485-936F-D06CB7DFF723}" type="pres">
      <dgm:prSet presAssocID="{BFED6F50-C437-4CCB-9D51-AE173935D74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FD53263-41DC-4974-9401-FD2BD1D398B0}" type="presOf" srcId="{695B7317-F91F-4ED0-B9C4-DBE57F38804E}" destId="{A11D3E2B-F552-49B9-855B-E843A087A16D}" srcOrd="0" destOrd="2" presId="urn:microsoft.com/office/officeart/2005/8/layout/venn1"/>
    <dgm:cxn modelId="{D520E8EB-B2DA-4675-A0E3-E9157C2C1638}" type="presOf" srcId="{EF8724FF-230C-4FB2-AA8D-0A96DA39CB66}" destId="{A11D3E2B-F552-49B9-855B-E843A087A16D}" srcOrd="0" destOrd="3" presId="urn:microsoft.com/office/officeart/2005/8/layout/venn1"/>
    <dgm:cxn modelId="{6E51E41B-B5DD-4471-ADB1-AA3CDE855ED1}" type="presOf" srcId="{695B7317-F91F-4ED0-B9C4-DBE57F38804E}" destId="{6C50098C-C093-4485-936F-D06CB7DFF723}" srcOrd="1" destOrd="2" presId="urn:microsoft.com/office/officeart/2005/8/layout/venn1"/>
    <dgm:cxn modelId="{4807DAAD-D711-44E3-9AD4-02C47D3FDAFB}" srcId="{B9BC344F-882E-42D6-9855-3C68ACBAC930}" destId="{FEAED430-1694-4CC3-8B65-2E1B73D04202}" srcOrd="0" destOrd="0" parTransId="{74713591-818B-4E81-8143-E73FE35031F1}" sibTransId="{C257B65F-DF73-43DA-B15D-5F503138D377}"/>
    <dgm:cxn modelId="{4D09A334-CB02-4795-ACE9-05964ADDEA8E}" type="presOf" srcId="{BFED6F50-C437-4CCB-9D51-AE173935D74A}" destId="{6C50098C-C093-4485-936F-D06CB7DFF723}" srcOrd="1" destOrd="0" presId="urn:microsoft.com/office/officeart/2005/8/layout/venn1"/>
    <dgm:cxn modelId="{E711E45D-6248-488E-B3EF-FF8F06DCF30D}" type="presOf" srcId="{FEAED430-1694-4CC3-8B65-2E1B73D04202}" destId="{87A6077C-93B0-4CBE-9A59-7D97AE60AC18}" srcOrd="0" destOrd="0" presId="urn:microsoft.com/office/officeart/2005/8/layout/venn1"/>
    <dgm:cxn modelId="{20C4F2E1-7400-41DD-B5BA-02C28AD4BF3F}" type="presOf" srcId="{BFED6F50-C437-4CCB-9D51-AE173935D74A}" destId="{A11D3E2B-F552-49B9-855B-E843A087A16D}" srcOrd="0" destOrd="0" presId="urn:microsoft.com/office/officeart/2005/8/layout/venn1"/>
    <dgm:cxn modelId="{A1D7D3B0-B535-4AFB-8674-EF7F53C1619E}" srcId="{BFED6F50-C437-4CCB-9D51-AE173935D74A}" destId="{EF8724FF-230C-4FB2-AA8D-0A96DA39CB66}" srcOrd="2" destOrd="0" parTransId="{EECB47D6-93CA-46C3-A7AB-98BC92FEBD79}" sibTransId="{948CB532-7E7A-49E4-ACF5-40C5FEDCF2C7}"/>
    <dgm:cxn modelId="{86312033-3BE5-4E90-8854-9DF2C261FCC9}" type="presOf" srcId="{B9BC344F-882E-42D6-9855-3C68ACBAC930}" destId="{7B83A2DF-B267-43A9-89C8-B3787EF972A6}" srcOrd="0" destOrd="0" presId="urn:microsoft.com/office/officeart/2005/8/layout/venn1"/>
    <dgm:cxn modelId="{F4C8EA2D-5DE3-460A-953E-596A16405769}" type="presOf" srcId="{EF8724FF-230C-4FB2-AA8D-0A96DA39CB66}" destId="{6C50098C-C093-4485-936F-D06CB7DFF723}" srcOrd="1" destOrd="3" presId="urn:microsoft.com/office/officeart/2005/8/layout/venn1"/>
    <dgm:cxn modelId="{A7B91A42-E9AF-49F3-8241-628DA00DE5ED}" type="presOf" srcId="{1EAB2BEF-CB5D-4566-9195-432EFAD23D86}" destId="{A11D3E2B-F552-49B9-855B-E843A087A16D}" srcOrd="0" destOrd="1" presId="urn:microsoft.com/office/officeart/2005/8/layout/venn1"/>
    <dgm:cxn modelId="{BC31AD81-773E-497A-81C0-AE11A1940947}" srcId="{BFED6F50-C437-4CCB-9D51-AE173935D74A}" destId="{695B7317-F91F-4ED0-B9C4-DBE57F38804E}" srcOrd="1" destOrd="0" parTransId="{8EE88915-EB82-40B2-A836-18560BEDBB8E}" sibTransId="{8018E4AC-BEA8-48C3-BA26-DAAC65895D37}"/>
    <dgm:cxn modelId="{CEFB80C3-8833-4321-94A7-1F393D1BF7B6}" srcId="{BFED6F50-C437-4CCB-9D51-AE173935D74A}" destId="{1EAB2BEF-CB5D-4566-9195-432EFAD23D86}" srcOrd="0" destOrd="0" parTransId="{978075AB-C07E-4C58-96E1-7207AD098FA9}" sibTransId="{96EC2E22-4729-4E5A-ACFB-E6AFDFC2CB0D}"/>
    <dgm:cxn modelId="{78B8F7BB-6CA6-4F6F-A581-7278A11004A5}" type="presOf" srcId="{FEAED430-1694-4CC3-8B65-2E1B73D04202}" destId="{97ED98A1-2424-41EB-880F-8F573C657F49}" srcOrd="1" destOrd="0" presId="urn:microsoft.com/office/officeart/2005/8/layout/venn1"/>
    <dgm:cxn modelId="{6BEC0123-9CAF-46AE-92D7-2475A5A3864C}" type="presOf" srcId="{1EAB2BEF-CB5D-4566-9195-432EFAD23D86}" destId="{6C50098C-C093-4485-936F-D06CB7DFF723}" srcOrd="1" destOrd="1" presId="urn:microsoft.com/office/officeart/2005/8/layout/venn1"/>
    <dgm:cxn modelId="{416877FF-42D6-47C4-BDDB-284E3705E245}" srcId="{B9BC344F-882E-42D6-9855-3C68ACBAC930}" destId="{BFED6F50-C437-4CCB-9D51-AE173935D74A}" srcOrd="1" destOrd="0" parTransId="{F36A7A46-82A4-43FF-9DAE-DE29224D5C69}" sibTransId="{DF85D459-75DE-4856-8888-1D14F53FC185}"/>
    <dgm:cxn modelId="{11FFAECB-4DFF-4C1F-BC08-1ECBE489C865}" type="presParOf" srcId="{7B83A2DF-B267-43A9-89C8-B3787EF972A6}" destId="{87A6077C-93B0-4CBE-9A59-7D97AE60AC18}" srcOrd="0" destOrd="0" presId="urn:microsoft.com/office/officeart/2005/8/layout/venn1"/>
    <dgm:cxn modelId="{9FB91522-1B24-4601-A114-00A5E10706D4}" type="presParOf" srcId="{7B83A2DF-B267-43A9-89C8-B3787EF972A6}" destId="{97ED98A1-2424-41EB-880F-8F573C657F49}" srcOrd="1" destOrd="0" presId="urn:microsoft.com/office/officeart/2005/8/layout/venn1"/>
    <dgm:cxn modelId="{9BC0AD16-5C37-403B-AB2C-FDAFFA18D97E}" type="presParOf" srcId="{7B83A2DF-B267-43A9-89C8-B3787EF972A6}" destId="{A11D3E2B-F552-49B9-855B-E843A087A16D}" srcOrd="2" destOrd="0" presId="urn:microsoft.com/office/officeart/2005/8/layout/venn1"/>
    <dgm:cxn modelId="{49B97701-64BB-4429-92B9-21E5CC9E6E41}" type="presParOf" srcId="{7B83A2DF-B267-43A9-89C8-B3787EF972A6}" destId="{6C50098C-C093-4485-936F-D06CB7DFF723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6D8EFDA-7A9D-42BE-B43A-07BD138F109F}" type="doc">
      <dgm:prSet loTypeId="urn:microsoft.com/office/officeart/2005/8/layout/venn1" loCatId="relationship" qsTypeId="urn:microsoft.com/office/officeart/2005/8/quickstyle/simple1" qsCatId="simple" csTypeId="urn:microsoft.com/office/officeart/2005/8/colors/accent2_3" csCatId="accent2"/>
      <dgm:spPr/>
      <dgm:t>
        <a:bodyPr/>
        <a:lstStyle/>
        <a:p>
          <a:endParaRPr lang="it-IT"/>
        </a:p>
      </dgm:t>
    </dgm:pt>
    <dgm:pt modelId="{0B517BAF-A459-4243-AC85-2AE3EE23FDFD}">
      <dgm:prSet/>
      <dgm:spPr/>
      <dgm:t>
        <a:bodyPr/>
        <a:lstStyle/>
        <a:p>
          <a:pPr rtl="0"/>
          <a:r>
            <a:rPr lang="it-IT" dirty="0" smtClean="0"/>
            <a:t>Trend di consumo nell’ultimo anno nella popolazione studentesca della ASL Milano 1</a:t>
          </a:r>
          <a:endParaRPr lang="it-IT" dirty="0"/>
        </a:p>
      </dgm:t>
    </dgm:pt>
    <dgm:pt modelId="{E32DF7FC-86C5-4EB6-B750-9435DA887FAA}" type="parTrans" cxnId="{1505DA5A-B85C-4B68-864A-EAB82725462A}">
      <dgm:prSet/>
      <dgm:spPr/>
      <dgm:t>
        <a:bodyPr/>
        <a:lstStyle/>
        <a:p>
          <a:endParaRPr lang="it-IT"/>
        </a:p>
      </dgm:t>
    </dgm:pt>
    <dgm:pt modelId="{1219F902-5ABA-4512-8761-130DD354B39E}" type="sibTrans" cxnId="{1505DA5A-B85C-4B68-864A-EAB82725462A}">
      <dgm:prSet/>
      <dgm:spPr/>
      <dgm:t>
        <a:bodyPr/>
        <a:lstStyle/>
        <a:p>
          <a:endParaRPr lang="it-IT"/>
        </a:p>
      </dgm:t>
    </dgm:pt>
    <dgm:pt modelId="{2B51D65C-5CC6-48F9-A82D-B9CC096A7253}">
      <dgm:prSet custT="1"/>
      <dgm:spPr/>
      <dgm:t>
        <a:bodyPr/>
        <a:lstStyle/>
        <a:p>
          <a:pPr rtl="0"/>
          <a:r>
            <a:rPr lang="it-IT" sz="2400" dirty="0" smtClean="0"/>
            <a:t>Prevalenze (%)</a:t>
          </a:r>
          <a:endParaRPr lang="it-IT" sz="2400" dirty="0"/>
        </a:p>
      </dgm:t>
    </dgm:pt>
    <dgm:pt modelId="{F8B128EA-4719-4308-97D3-D6218829A73C}" type="parTrans" cxnId="{E01BF898-E6A0-4EAC-8039-34D7452A3A37}">
      <dgm:prSet/>
      <dgm:spPr/>
      <dgm:t>
        <a:bodyPr/>
        <a:lstStyle/>
        <a:p>
          <a:endParaRPr lang="it-IT"/>
        </a:p>
      </dgm:t>
    </dgm:pt>
    <dgm:pt modelId="{BDB7AC90-8F48-4D34-9CD1-728F16E776EB}" type="sibTrans" cxnId="{E01BF898-E6A0-4EAC-8039-34D7452A3A37}">
      <dgm:prSet/>
      <dgm:spPr/>
      <dgm:t>
        <a:bodyPr/>
        <a:lstStyle/>
        <a:p>
          <a:endParaRPr lang="it-IT"/>
        </a:p>
      </dgm:t>
    </dgm:pt>
    <dgm:pt modelId="{F995D5D5-88D9-4E9D-8F8D-E070BDB96302}">
      <dgm:prSet/>
      <dgm:spPr/>
      <dgm:t>
        <a:bodyPr/>
        <a:lstStyle/>
        <a:p>
          <a:pPr rtl="0"/>
          <a:r>
            <a:rPr lang="it-IT" sz="2200" dirty="0" smtClean="0"/>
            <a:t>2005 </a:t>
          </a:r>
          <a:r>
            <a:rPr lang="it-IT" sz="2200" b="1" dirty="0" smtClean="0">
              <a:solidFill>
                <a:srgbClr val="C00000"/>
              </a:solidFill>
            </a:rPr>
            <a:t>87,0</a:t>
          </a:r>
          <a:endParaRPr lang="it-IT" sz="2200" b="1" dirty="0">
            <a:solidFill>
              <a:srgbClr val="C00000"/>
            </a:solidFill>
          </a:endParaRPr>
        </a:p>
      </dgm:t>
    </dgm:pt>
    <dgm:pt modelId="{9A7303BC-4990-42ED-8511-9F3E7D0C6DA6}" type="parTrans" cxnId="{7ED2981A-2052-448C-BAE8-9E8BF9DE99CE}">
      <dgm:prSet/>
      <dgm:spPr/>
      <dgm:t>
        <a:bodyPr/>
        <a:lstStyle/>
        <a:p>
          <a:endParaRPr lang="it-IT"/>
        </a:p>
      </dgm:t>
    </dgm:pt>
    <dgm:pt modelId="{5E89CD64-4F59-42DE-AD78-BEEFBA27E9E3}" type="sibTrans" cxnId="{7ED2981A-2052-448C-BAE8-9E8BF9DE99CE}">
      <dgm:prSet/>
      <dgm:spPr/>
      <dgm:t>
        <a:bodyPr/>
        <a:lstStyle/>
        <a:p>
          <a:endParaRPr lang="it-IT"/>
        </a:p>
      </dgm:t>
    </dgm:pt>
    <dgm:pt modelId="{00B02309-3D2C-44F2-84BE-CFBF3D900308}">
      <dgm:prSet/>
      <dgm:spPr/>
      <dgm:t>
        <a:bodyPr/>
        <a:lstStyle/>
        <a:p>
          <a:pPr rtl="0"/>
          <a:r>
            <a:rPr lang="it-IT" sz="2200" dirty="0" smtClean="0"/>
            <a:t>2006 </a:t>
          </a:r>
          <a:r>
            <a:rPr lang="it-IT" sz="2200" b="1" dirty="0" smtClean="0">
              <a:solidFill>
                <a:srgbClr val="C00000"/>
              </a:solidFill>
            </a:rPr>
            <a:t>87,3</a:t>
          </a:r>
          <a:endParaRPr lang="it-IT" sz="2200" b="1" dirty="0">
            <a:solidFill>
              <a:srgbClr val="C00000"/>
            </a:solidFill>
          </a:endParaRPr>
        </a:p>
      </dgm:t>
    </dgm:pt>
    <dgm:pt modelId="{B35B289C-9E18-4D20-B093-DC689B62A8EE}" type="parTrans" cxnId="{7CC03DEC-49A9-45F2-A6D2-E49D23391EE0}">
      <dgm:prSet/>
      <dgm:spPr/>
      <dgm:t>
        <a:bodyPr/>
        <a:lstStyle/>
        <a:p>
          <a:endParaRPr lang="it-IT"/>
        </a:p>
      </dgm:t>
    </dgm:pt>
    <dgm:pt modelId="{E8A7BF28-71A6-43B1-9015-5E98AC8BF422}" type="sibTrans" cxnId="{7CC03DEC-49A9-45F2-A6D2-E49D23391EE0}">
      <dgm:prSet/>
      <dgm:spPr/>
      <dgm:t>
        <a:bodyPr/>
        <a:lstStyle/>
        <a:p>
          <a:endParaRPr lang="it-IT"/>
        </a:p>
      </dgm:t>
    </dgm:pt>
    <dgm:pt modelId="{7EF2C6F9-D747-4E61-B97E-917AA5AE4264}">
      <dgm:prSet/>
      <dgm:spPr/>
      <dgm:t>
        <a:bodyPr/>
        <a:lstStyle/>
        <a:p>
          <a:pPr rtl="0"/>
          <a:r>
            <a:rPr lang="it-IT" sz="2200" dirty="0" smtClean="0"/>
            <a:t>2007 </a:t>
          </a:r>
          <a:r>
            <a:rPr lang="it-IT" sz="2200" b="1" dirty="0" smtClean="0">
              <a:solidFill>
                <a:srgbClr val="C00000"/>
              </a:solidFill>
            </a:rPr>
            <a:t>84,9</a:t>
          </a:r>
          <a:endParaRPr lang="it-IT" sz="2200" b="1" dirty="0">
            <a:solidFill>
              <a:srgbClr val="C00000"/>
            </a:solidFill>
          </a:endParaRPr>
        </a:p>
      </dgm:t>
    </dgm:pt>
    <dgm:pt modelId="{BC22BB4E-CCA2-43BD-8BF9-CB261F0C1D2C}" type="parTrans" cxnId="{1476D335-BA33-44DA-A188-1A3E0CF88DF0}">
      <dgm:prSet/>
      <dgm:spPr/>
      <dgm:t>
        <a:bodyPr/>
        <a:lstStyle/>
        <a:p>
          <a:endParaRPr lang="it-IT"/>
        </a:p>
      </dgm:t>
    </dgm:pt>
    <dgm:pt modelId="{5B0FF2A1-ED4E-4E1A-AD79-A6522400C79E}" type="sibTrans" cxnId="{1476D335-BA33-44DA-A188-1A3E0CF88DF0}">
      <dgm:prSet/>
      <dgm:spPr/>
      <dgm:t>
        <a:bodyPr/>
        <a:lstStyle/>
        <a:p>
          <a:endParaRPr lang="it-IT"/>
        </a:p>
      </dgm:t>
    </dgm:pt>
    <dgm:pt modelId="{93AC70D3-18F6-4E60-A625-E324AB6DB4F4}">
      <dgm:prSet/>
      <dgm:spPr/>
      <dgm:t>
        <a:bodyPr/>
        <a:lstStyle/>
        <a:p>
          <a:pPr rtl="0"/>
          <a:r>
            <a:rPr lang="it-IT" sz="2200" dirty="0" smtClean="0"/>
            <a:t>2008 </a:t>
          </a:r>
          <a:r>
            <a:rPr lang="it-IT" sz="2200" b="1" dirty="0" smtClean="0">
              <a:solidFill>
                <a:srgbClr val="C00000"/>
              </a:solidFill>
            </a:rPr>
            <a:t>85,0</a:t>
          </a:r>
          <a:endParaRPr lang="it-IT" sz="2200" b="1" dirty="0">
            <a:solidFill>
              <a:srgbClr val="C00000"/>
            </a:solidFill>
          </a:endParaRPr>
        </a:p>
      </dgm:t>
    </dgm:pt>
    <dgm:pt modelId="{CAD49E65-0EF2-4AE2-ABF1-0C80996CE627}" type="parTrans" cxnId="{B6CFADD8-8C0B-4369-826B-E5895C2F4542}">
      <dgm:prSet/>
      <dgm:spPr/>
      <dgm:t>
        <a:bodyPr/>
        <a:lstStyle/>
        <a:p>
          <a:endParaRPr lang="it-IT"/>
        </a:p>
      </dgm:t>
    </dgm:pt>
    <dgm:pt modelId="{E7135E76-F16B-4F45-90DE-104429341D5A}" type="sibTrans" cxnId="{B6CFADD8-8C0B-4369-826B-E5895C2F4542}">
      <dgm:prSet/>
      <dgm:spPr/>
      <dgm:t>
        <a:bodyPr/>
        <a:lstStyle/>
        <a:p>
          <a:endParaRPr lang="it-IT"/>
        </a:p>
      </dgm:t>
    </dgm:pt>
    <dgm:pt modelId="{9CF01F4D-2211-4F4B-8A55-77BD5AFD56B8}">
      <dgm:prSet/>
      <dgm:spPr/>
      <dgm:t>
        <a:bodyPr/>
        <a:lstStyle/>
        <a:p>
          <a:pPr rtl="0"/>
          <a:r>
            <a:rPr lang="it-IT" sz="2200" dirty="0" smtClean="0"/>
            <a:t>2009 </a:t>
          </a:r>
          <a:r>
            <a:rPr lang="it-IT" sz="2200" b="1" dirty="0" smtClean="0">
              <a:solidFill>
                <a:srgbClr val="C00000"/>
              </a:solidFill>
            </a:rPr>
            <a:t>84,3</a:t>
          </a:r>
          <a:endParaRPr lang="it-IT" sz="2200" b="1" dirty="0">
            <a:solidFill>
              <a:srgbClr val="C00000"/>
            </a:solidFill>
          </a:endParaRPr>
        </a:p>
      </dgm:t>
    </dgm:pt>
    <dgm:pt modelId="{FCFBB1CB-13E7-4FD2-97BA-E60518D83981}" type="parTrans" cxnId="{9CDC8CF0-0C11-4CEC-87E6-A9D059A106C6}">
      <dgm:prSet/>
      <dgm:spPr/>
      <dgm:t>
        <a:bodyPr/>
        <a:lstStyle/>
        <a:p>
          <a:endParaRPr lang="it-IT"/>
        </a:p>
      </dgm:t>
    </dgm:pt>
    <dgm:pt modelId="{A7C7F6AF-2EB0-4CCB-8CA6-96260E834007}" type="sibTrans" cxnId="{9CDC8CF0-0C11-4CEC-87E6-A9D059A106C6}">
      <dgm:prSet/>
      <dgm:spPr/>
      <dgm:t>
        <a:bodyPr/>
        <a:lstStyle/>
        <a:p>
          <a:endParaRPr lang="it-IT"/>
        </a:p>
      </dgm:t>
    </dgm:pt>
    <dgm:pt modelId="{06E298D1-7EE4-4E30-83E7-19E2D4CDF545}">
      <dgm:prSet/>
      <dgm:spPr/>
      <dgm:t>
        <a:bodyPr/>
        <a:lstStyle/>
        <a:p>
          <a:pPr rtl="0"/>
          <a:r>
            <a:rPr lang="it-IT" sz="2200" dirty="0" smtClean="0"/>
            <a:t>2010 </a:t>
          </a:r>
          <a:r>
            <a:rPr lang="it-IT" sz="2200" b="1" dirty="0" smtClean="0">
              <a:solidFill>
                <a:srgbClr val="C00000"/>
              </a:solidFill>
            </a:rPr>
            <a:t>83,2</a:t>
          </a:r>
          <a:endParaRPr lang="it-IT" sz="2200" b="1" dirty="0">
            <a:solidFill>
              <a:srgbClr val="C00000"/>
            </a:solidFill>
          </a:endParaRPr>
        </a:p>
      </dgm:t>
    </dgm:pt>
    <dgm:pt modelId="{60F14ED4-189F-4EC7-A420-150F3AD3551D}" type="parTrans" cxnId="{E638BA3B-01B3-4C5C-AD14-1C3F07F31539}">
      <dgm:prSet/>
      <dgm:spPr/>
      <dgm:t>
        <a:bodyPr/>
        <a:lstStyle/>
        <a:p>
          <a:endParaRPr lang="it-IT"/>
        </a:p>
      </dgm:t>
    </dgm:pt>
    <dgm:pt modelId="{441CA4A2-A433-4563-873F-3CA1E69E9B72}" type="sibTrans" cxnId="{E638BA3B-01B3-4C5C-AD14-1C3F07F31539}">
      <dgm:prSet/>
      <dgm:spPr/>
      <dgm:t>
        <a:bodyPr/>
        <a:lstStyle/>
        <a:p>
          <a:endParaRPr lang="it-IT"/>
        </a:p>
      </dgm:t>
    </dgm:pt>
    <dgm:pt modelId="{F9C28A84-DAD4-4F76-8800-F050E50883AF}" type="pres">
      <dgm:prSet presAssocID="{06D8EFDA-7A9D-42BE-B43A-07BD138F109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E7D3E53-3DE7-4340-8FF4-1F01676F1B4F}" type="pres">
      <dgm:prSet presAssocID="{0B517BAF-A459-4243-AC85-2AE3EE23FDFD}" presName="circ1" presStyleLbl="vennNode1" presStyleIdx="0" presStyleCnt="2"/>
      <dgm:spPr/>
      <dgm:t>
        <a:bodyPr/>
        <a:lstStyle/>
        <a:p>
          <a:endParaRPr lang="it-IT"/>
        </a:p>
      </dgm:t>
    </dgm:pt>
    <dgm:pt modelId="{1E5B3D2A-B078-4F72-8202-A052894A70AD}" type="pres">
      <dgm:prSet presAssocID="{0B517BAF-A459-4243-AC85-2AE3EE23FDF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7782102-0C58-4848-8996-5831E8AD05D4}" type="pres">
      <dgm:prSet presAssocID="{2B51D65C-5CC6-48F9-A82D-B9CC096A7253}" presName="circ2" presStyleLbl="vennNode1" presStyleIdx="1" presStyleCnt="2"/>
      <dgm:spPr/>
      <dgm:t>
        <a:bodyPr/>
        <a:lstStyle/>
        <a:p>
          <a:endParaRPr lang="it-IT"/>
        </a:p>
      </dgm:t>
    </dgm:pt>
    <dgm:pt modelId="{1FA9B010-9A4C-4238-AA17-7B45AC16215C}" type="pres">
      <dgm:prSet presAssocID="{2B51D65C-5CC6-48F9-A82D-B9CC096A725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0C141B1-7675-4E67-8DEE-A7BD6BC8946E}" type="presOf" srcId="{9CF01F4D-2211-4F4B-8A55-77BD5AFD56B8}" destId="{1FA9B010-9A4C-4238-AA17-7B45AC16215C}" srcOrd="1" destOrd="5" presId="urn:microsoft.com/office/officeart/2005/8/layout/venn1"/>
    <dgm:cxn modelId="{8502B252-A83C-453C-BA98-694E435032AB}" type="presOf" srcId="{06D8EFDA-7A9D-42BE-B43A-07BD138F109F}" destId="{F9C28A84-DAD4-4F76-8800-F050E50883AF}" srcOrd="0" destOrd="0" presId="urn:microsoft.com/office/officeart/2005/8/layout/venn1"/>
    <dgm:cxn modelId="{E638BA3B-01B3-4C5C-AD14-1C3F07F31539}" srcId="{2B51D65C-5CC6-48F9-A82D-B9CC096A7253}" destId="{06E298D1-7EE4-4E30-83E7-19E2D4CDF545}" srcOrd="5" destOrd="0" parTransId="{60F14ED4-189F-4EC7-A420-150F3AD3551D}" sibTransId="{441CA4A2-A433-4563-873F-3CA1E69E9B72}"/>
    <dgm:cxn modelId="{8DFD7C71-A93F-4317-9961-55D2F71F0F85}" type="presOf" srcId="{7EF2C6F9-D747-4E61-B97E-917AA5AE4264}" destId="{1FA9B010-9A4C-4238-AA17-7B45AC16215C}" srcOrd="1" destOrd="3" presId="urn:microsoft.com/office/officeart/2005/8/layout/venn1"/>
    <dgm:cxn modelId="{7E851A17-6800-4BDF-97C2-8880416870B2}" type="presOf" srcId="{0B517BAF-A459-4243-AC85-2AE3EE23FDFD}" destId="{1E5B3D2A-B078-4F72-8202-A052894A70AD}" srcOrd="1" destOrd="0" presId="urn:microsoft.com/office/officeart/2005/8/layout/venn1"/>
    <dgm:cxn modelId="{40D82B30-85CE-4105-81D2-E72BCDC132FF}" type="presOf" srcId="{0B517BAF-A459-4243-AC85-2AE3EE23FDFD}" destId="{BE7D3E53-3DE7-4340-8FF4-1F01676F1B4F}" srcOrd="0" destOrd="0" presId="urn:microsoft.com/office/officeart/2005/8/layout/venn1"/>
    <dgm:cxn modelId="{089870FC-029F-4842-8EF3-2FCA6807A6FB}" type="presOf" srcId="{93AC70D3-18F6-4E60-A625-E324AB6DB4F4}" destId="{D7782102-0C58-4848-8996-5831E8AD05D4}" srcOrd="0" destOrd="4" presId="urn:microsoft.com/office/officeart/2005/8/layout/venn1"/>
    <dgm:cxn modelId="{B6CFADD8-8C0B-4369-826B-E5895C2F4542}" srcId="{2B51D65C-5CC6-48F9-A82D-B9CC096A7253}" destId="{93AC70D3-18F6-4E60-A625-E324AB6DB4F4}" srcOrd="3" destOrd="0" parTransId="{CAD49E65-0EF2-4AE2-ABF1-0C80996CE627}" sibTransId="{E7135E76-F16B-4F45-90DE-104429341D5A}"/>
    <dgm:cxn modelId="{7CC03DEC-49A9-45F2-A6D2-E49D23391EE0}" srcId="{2B51D65C-5CC6-48F9-A82D-B9CC096A7253}" destId="{00B02309-3D2C-44F2-84BE-CFBF3D900308}" srcOrd="1" destOrd="0" parTransId="{B35B289C-9E18-4D20-B093-DC689B62A8EE}" sibTransId="{E8A7BF28-71A6-43B1-9015-5E98AC8BF422}"/>
    <dgm:cxn modelId="{9CDC8CF0-0C11-4CEC-87E6-A9D059A106C6}" srcId="{2B51D65C-5CC6-48F9-A82D-B9CC096A7253}" destId="{9CF01F4D-2211-4F4B-8A55-77BD5AFD56B8}" srcOrd="4" destOrd="0" parTransId="{FCFBB1CB-13E7-4FD2-97BA-E60518D83981}" sibTransId="{A7C7F6AF-2EB0-4CCB-8CA6-96260E834007}"/>
    <dgm:cxn modelId="{495374CD-B85C-44CD-B694-FE351758726C}" type="presOf" srcId="{06E298D1-7EE4-4E30-83E7-19E2D4CDF545}" destId="{D7782102-0C58-4848-8996-5831E8AD05D4}" srcOrd="0" destOrd="6" presId="urn:microsoft.com/office/officeart/2005/8/layout/venn1"/>
    <dgm:cxn modelId="{1505DA5A-B85C-4B68-864A-EAB82725462A}" srcId="{06D8EFDA-7A9D-42BE-B43A-07BD138F109F}" destId="{0B517BAF-A459-4243-AC85-2AE3EE23FDFD}" srcOrd="0" destOrd="0" parTransId="{E32DF7FC-86C5-4EB6-B750-9435DA887FAA}" sibTransId="{1219F902-5ABA-4512-8761-130DD354B39E}"/>
    <dgm:cxn modelId="{BEF9AF25-50E7-4240-B2D5-3A709836A8FE}" type="presOf" srcId="{00B02309-3D2C-44F2-84BE-CFBF3D900308}" destId="{1FA9B010-9A4C-4238-AA17-7B45AC16215C}" srcOrd="1" destOrd="2" presId="urn:microsoft.com/office/officeart/2005/8/layout/venn1"/>
    <dgm:cxn modelId="{E22F3BAA-BF84-4F44-B924-678DFF043124}" type="presOf" srcId="{F995D5D5-88D9-4E9D-8F8D-E070BDB96302}" destId="{1FA9B010-9A4C-4238-AA17-7B45AC16215C}" srcOrd="1" destOrd="1" presId="urn:microsoft.com/office/officeart/2005/8/layout/venn1"/>
    <dgm:cxn modelId="{7ED2981A-2052-448C-BAE8-9E8BF9DE99CE}" srcId="{2B51D65C-5CC6-48F9-A82D-B9CC096A7253}" destId="{F995D5D5-88D9-4E9D-8F8D-E070BDB96302}" srcOrd="0" destOrd="0" parTransId="{9A7303BC-4990-42ED-8511-9F3E7D0C6DA6}" sibTransId="{5E89CD64-4F59-42DE-AD78-BEEFBA27E9E3}"/>
    <dgm:cxn modelId="{1476D335-BA33-44DA-A188-1A3E0CF88DF0}" srcId="{2B51D65C-5CC6-48F9-A82D-B9CC096A7253}" destId="{7EF2C6F9-D747-4E61-B97E-917AA5AE4264}" srcOrd="2" destOrd="0" parTransId="{BC22BB4E-CCA2-43BD-8BF9-CB261F0C1D2C}" sibTransId="{5B0FF2A1-ED4E-4E1A-AD79-A6522400C79E}"/>
    <dgm:cxn modelId="{3AC26E6E-13E2-401A-9872-8EE7F5F96CC0}" type="presOf" srcId="{2B51D65C-5CC6-48F9-A82D-B9CC096A7253}" destId="{1FA9B010-9A4C-4238-AA17-7B45AC16215C}" srcOrd="1" destOrd="0" presId="urn:microsoft.com/office/officeart/2005/8/layout/venn1"/>
    <dgm:cxn modelId="{E15AA377-C59A-42D8-9C6F-C4EC204E3B31}" type="presOf" srcId="{F995D5D5-88D9-4E9D-8F8D-E070BDB96302}" destId="{D7782102-0C58-4848-8996-5831E8AD05D4}" srcOrd="0" destOrd="1" presId="urn:microsoft.com/office/officeart/2005/8/layout/venn1"/>
    <dgm:cxn modelId="{92425F88-739C-4F3C-BFC3-DC39E909C73F}" type="presOf" srcId="{2B51D65C-5CC6-48F9-A82D-B9CC096A7253}" destId="{D7782102-0C58-4848-8996-5831E8AD05D4}" srcOrd="0" destOrd="0" presId="urn:microsoft.com/office/officeart/2005/8/layout/venn1"/>
    <dgm:cxn modelId="{722E9F03-A045-435E-8348-01997FEA3B16}" type="presOf" srcId="{93AC70D3-18F6-4E60-A625-E324AB6DB4F4}" destId="{1FA9B010-9A4C-4238-AA17-7B45AC16215C}" srcOrd="1" destOrd="4" presId="urn:microsoft.com/office/officeart/2005/8/layout/venn1"/>
    <dgm:cxn modelId="{7EC9A0AC-4154-4321-AA6D-F08C23D8F9FD}" type="presOf" srcId="{06E298D1-7EE4-4E30-83E7-19E2D4CDF545}" destId="{1FA9B010-9A4C-4238-AA17-7B45AC16215C}" srcOrd="1" destOrd="6" presId="urn:microsoft.com/office/officeart/2005/8/layout/venn1"/>
    <dgm:cxn modelId="{0F47A094-BD25-4B8D-82ED-34E846C459F2}" type="presOf" srcId="{7EF2C6F9-D747-4E61-B97E-917AA5AE4264}" destId="{D7782102-0C58-4848-8996-5831E8AD05D4}" srcOrd="0" destOrd="3" presId="urn:microsoft.com/office/officeart/2005/8/layout/venn1"/>
    <dgm:cxn modelId="{E01BF898-E6A0-4EAC-8039-34D7452A3A37}" srcId="{06D8EFDA-7A9D-42BE-B43A-07BD138F109F}" destId="{2B51D65C-5CC6-48F9-A82D-B9CC096A7253}" srcOrd="1" destOrd="0" parTransId="{F8B128EA-4719-4308-97D3-D6218829A73C}" sibTransId="{BDB7AC90-8F48-4D34-9CD1-728F16E776EB}"/>
    <dgm:cxn modelId="{8DB0A38F-630F-4F0B-BDB7-8BEFD3CF3F0C}" type="presOf" srcId="{00B02309-3D2C-44F2-84BE-CFBF3D900308}" destId="{D7782102-0C58-4848-8996-5831E8AD05D4}" srcOrd="0" destOrd="2" presId="urn:microsoft.com/office/officeart/2005/8/layout/venn1"/>
    <dgm:cxn modelId="{51F9D750-0AA5-47A3-A754-5FC087C9C31E}" type="presOf" srcId="{9CF01F4D-2211-4F4B-8A55-77BD5AFD56B8}" destId="{D7782102-0C58-4848-8996-5831E8AD05D4}" srcOrd="0" destOrd="5" presId="urn:microsoft.com/office/officeart/2005/8/layout/venn1"/>
    <dgm:cxn modelId="{20DF6450-2480-4C00-85EC-B0ABDE4369A6}" type="presParOf" srcId="{F9C28A84-DAD4-4F76-8800-F050E50883AF}" destId="{BE7D3E53-3DE7-4340-8FF4-1F01676F1B4F}" srcOrd="0" destOrd="0" presId="urn:microsoft.com/office/officeart/2005/8/layout/venn1"/>
    <dgm:cxn modelId="{58A45D2C-7AFD-4CCB-BB22-4B5D200E3044}" type="presParOf" srcId="{F9C28A84-DAD4-4F76-8800-F050E50883AF}" destId="{1E5B3D2A-B078-4F72-8202-A052894A70AD}" srcOrd="1" destOrd="0" presId="urn:microsoft.com/office/officeart/2005/8/layout/venn1"/>
    <dgm:cxn modelId="{3032E867-FBBF-4C20-9BE2-42470293C26B}" type="presParOf" srcId="{F9C28A84-DAD4-4F76-8800-F050E50883AF}" destId="{D7782102-0C58-4848-8996-5831E8AD05D4}" srcOrd="2" destOrd="0" presId="urn:microsoft.com/office/officeart/2005/8/layout/venn1"/>
    <dgm:cxn modelId="{53C65D11-8EDA-4907-85AA-8046DC1A27E0}" type="presParOf" srcId="{F9C28A84-DAD4-4F76-8800-F050E50883AF}" destId="{1FA9B010-9A4C-4238-AA17-7B45AC16215C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9F1115B-37EB-4744-AA42-020D1A0F5122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t-IT"/>
        </a:p>
      </dgm:t>
    </dgm:pt>
    <dgm:pt modelId="{26D339A2-64DD-418E-8DE4-8E2A7E0EA3D3}">
      <dgm:prSet custT="1"/>
      <dgm:spPr/>
      <dgm:t>
        <a:bodyPr/>
        <a:lstStyle/>
        <a:p>
          <a:pPr rtl="0"/>
          <a:r>
            <a:rPr lang="it-IT" sz="1600" dirty="0" smtClean="0"/>
            <a:t>Trend nuova utenza in trattamento nei Servizi Alcologia della ASL Milano 1</a:t>
          </a:r>
          <a:endParaRPr lang="it-IT" sz="1600" dirty="0"/>
        </a:p>
      </dgm:t>
    </dgm:pt>
    <dgm:pt modelId="{5A723EFE-1C81-4A05-99C5-BBD55758570E}" type="parTrans" cxnId="{6C731DC0-8057-4B0C-B16E-4C60A08C12A5}">
      <dgm:prSet/>
      <dgm:spPr/>
      <dgm:t>
        <a:bodyPr/>
        <a:lstStyle/>
        <a:p>
          <a:endParaRPr lang="it-IT"/>
        </a:p>
      </dgm:t>
    </dgm:pt>
    <dgm:pt modelId="{83F91A85-3394-4F00-B27C-2FCFC1445ADE}" type="sibTrans" cxnId="{6C731DC0-8057-4B0C-B16E-4C60A08C12A5}">
      <dgm:prSet/>
      <dgm:spPr/>
      <dgm:t>
        <a:bodyPr/>
        <a:lstStyle/>
        <a:p>
          <a:endParaRPr lang="it-IT"/>
        </a:p>
      </dgm:t>
    </dgm:pt>
    <dgm:pt modelId="{38F88E0C-5F3C-40F7-B3A1-FEB06EC20648}">
      <dgm:prSet/>
      <dgm:spPr/>
      <dgm:t>
        <a:bodyPr/>
        <a:lstStyle/>
        <a:p>
          <a:pPr rtl="0"/>
          <a:r>
            <a:rPr lang="it-IT" dirty="0" smtClean="0"/>
            <a:t>Numero nuovi utenti</a:t>
          </a:r>
        </a:p>
        <a:p>
          <a:pPr rtl="0"/>
          <a:r>
            <a:rPr lang="it-IT" dirty="0" smtClean="0"/>
            <a:t>2008 </a:t>
          </a:r>
          <a:r>
            <a:rPr lang="it-IT" b="1" dirty="0" smtClean="0">
              <a:solidFill>
                <a:srgbClr val="C00000"/>
              </a:solidFill>
            </a:rPr>
            <a:t>410</a:t>
          </a:r>
        </a:p>
        <a:p>
          <a:pPr rtl="0"/>
          <a:r>
            <a:rPr lang="it-IT" dirty="0" smtClean="0"/>
            <a:t>2009 </a:t>
          </a:r>
          <a:r>
            <a:rPr lang="it-IT" b="1" dirty="0" smtClean="0">
              <a:solidFill>
                <a:srgbClr val="C00000"/>
              </a:solidFill>
            </a:rPr>
            <a:t>506</a:t>
          </a:r>
        </a:p>
        <a:p>
          <a:pPr rtl="0"/>
          <a:r>
            <a:rPr lang="it-IT" dirty="0" smtClean="0"/>
            <a:t>2010 </a:t>
          </a:r>
          <a:r>
            <a:rPr lang="it-IT" b="1" dirty="0" smtClean="0">
              <a:solidFill>
                <a:srgbClr val="C00000"/>
              </a:solidFill>
            </a:rPr>
            <a:t>545</a:t>
          </a:r>
          <a:r>
            <a:rPr lang="it-IT" dirty="0" smtClean="0"/>
            <a:t> </a:t>
          </a:r>
        </a:p>
        <a:p>
          <a:pPr rtl="0"/>
          <a:endParaRPr lang="it-IT" dirty="0"/>
        </a:p>
      </dgm:t>
    </dgm:pt>
    <dgm:pt modelId="{FAFB0E8B-459B-4C4E-B96C-C2F1589FB51A}" type="parTrans" cxnId="{C2160DF5-F275-4C51-B05F-4597600A441B}">
      <dgm:prSet/>
      <dgm:spPr/>
      <dgm:t>
        <a:bodyPr/>
        <a:lstStyle/>
        <a:p>
          <a:endParaRPr lang="it-IT"/>
        </a:p>
      </dgm:t>
    </dgm:pt>
    <dgm:pt modelId="{F8998066-8117-4EDA-AB1D-95EDF9268205}" type="sibTrans" cxnId="{C2160DF5-F275-4C51-B05F-4597600A441B}">
      <dgm:prSet/>
      <dgm:spPr/>
      <dgm:t>
        <a:bodyPr/>
        <a:lstStyle/>
        <a:p>
          <a:endParaRPr lang="it-IT"/>
        </a:p>
      </dgm:t>
    </dgm:pt>
    <dgm:pt modelId="{67322C67-5C32-4E4A-9E99-6A2B4123A459}">
      <dgm:prSet custT="1"/>
      <dgm:spPr/>
      <dgm:t>
        <a:bodyPr/>
        <a:lstStyle/>
        <a:p>
          <a:pPr rtl="0"/>
          <a:r>
            <a:rPr lang="it-IT" sz="1200" dirty="0" smtClean="0"/>
            <a:t>% sul totale dell’utenza</a:t>
          </a:r>
        </a:p>
        <a:p>
          <a:pPr rtl="0"/>
          <a:r>
            <a:rPr lang="it-IT" sz="1300" dirty="0" smtClean="0"/>
            <a:t>2008 </a:t>
          </a:r>
          <a:r>
            <a:rPr lang="it-IT" sz="1300" b="1" dirty="0" smtClean="0">
              <a:solidFill>
                <a:srgbClr val="C00000"/>
              </a:solidFill>
            </a:rPr>
            <a:t>41,2</a:t>
          </a:r>
        </a:p>
        <a:p>
          <a:pPr rtl="0"/>
          <a:r>
            <a:rPr lang="it-IT" sz="1300" dirty="0" smtClean="0"/>
            <a:t>2009 </a:t>
          </a:r>
          <a:r>
            <a:rPr lang="it-IT" sz="1300" b="1" dirty="0" smtClean="0">
              <a:solidFill>
                <a:srgbClr val="C00000"/>
              </a:solidFill>
            </a:rPr>
            <a:t>42,6</a:t>
          </a:r>
        </a:p>
        <a:p>
          <a:pPr rtl="0"/>
          <a:r>
            <a:rPr lang="it-IT" sz="1300" dirty="0" smtClean="0"/>
            <a:t>2010 </a:t>
          </a:r>
          <a:r>
            <a:rPr lang="it-IT" sz="1300" b="1" dirty="0" smtClean="0">
              <a:solidFill>
                <a:srgbClr val="C00000"/>
              </a:solidFill>
            </a:rPr>
            <a:t>41,2</a:t>
          </a:r>
        </a:p>
        <a:p>
          <a:pPr rtl="0"/>
          <a:endParaRPr lang="it-IT" sz="1300" dirty="0" smtClean="0"/>
        </a:p>
        <a:p>
          <a:pPr rtl="0"/>
          <a:endParaRPr lang="it-IT" sz="1300" dirty="0"/>
        </a:p>
      </dgm:t>
    </dgm:pt>
    <dgm:pt modelId="{2E07AFE7-C105-4266-82F5-FCB45057EF1C}" type="parTrans" cxnId="{D0A28ACC-3381-43A3-86A7-32F528B07916}">
      <dgm:prSet/>
      <dgm:spPr/>
      <dgm:t>
        <a:bodyPr/>
        <a:lstStyle/>
        <a:p>
          <a:endParaRPr lang="it-IT"/>
        </a:p>
      </dgm:t>
    </dgm:pt>
    <dgm:pt modelId="{58288CB0-058A-4F57-9979-1732EF384187}" type="sibTrans" cxnId="{D0A28ACC-3381-43A3-86A7-32F528B07916}">
      <dgm:prSet/>
      <dgm:spPr/>
      <dgm:t>
        <a:bodyPr/>
        <a:lstStyle/>
        <a:p>
          <a:endParaRPr lang="it-IT"/>
        </a:p>
      </dgm:t>
    </dgm:pt>
    <dgm:pt modelId="{9A816EB9-506A-4353-826E-E69E4993E4E9}" type="pres">
      <dgm:prSet presAssocID="{49F1115B-37EB-4744-AA42-020D1A0F5122}" presName="compositeShape" presStyleCnt="0">
        <dgm:presLayoutVars>
          <dgm:chMax val="7"/>
          <dgm:dir val="rev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0E3C49F-584A-4A82-B72D-FDCF8C2CB3F9}" type="pres">
      <dgm:prSet presAssocID="{26D339A2-64DD-418E-8DE4-8E2A7E0EA3D3}" presName="circ1" presStyleLbl="vennNode1" presStyleIdx="0" presStyleCnt="3"/>
      <dgm:spPr/>
      <dgm:t>
        <a:bodyPr/>
        <a:lstStyle/>
        <a:p>
          <a:endParaRPr lang="it-IT"/>
        </a:p>
      </dgm:t>
    </dgm:pt>
    <dgm:pt modelId="{8E005440-118B-4A30-A05B-8BDEC050E262}" type="pres">
      <dgm:prSet presAssocID="{26D339A2-64DD-418E-8DE4-8E2A7E0EA3D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8C50B78-04E1-4E99-BFAE-C97B15BD5D17}" type="pres">
      <dgm:prSet presAssocID="{38F88E0C-5F3C-40F7-B3A1-FEB06EC20648}" presName="circ2" presStyleLbl="vennNode1" presStyleIdx="1" presStyleCnt="3"/>
      <dgm:spPr/>
      <dgm:t>
        <a:bodyPr/>
        <a:lstStyle/>
        <a:p>
          <a:endParaRPr lang="it-IT"/>
        </a:p>
      </dgm:t>
    </dgm:pt>
    <dgm:pt modelId="{6C5ACC74-EEF6-47E9-AC10-768CF09B1407}" type="pres">
      <dgm:prSet presAssocID="{38F88E0C-5F3C-40F7-B3A1-FEB06EC2064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7355AEB-B4FF-4590-B0B4-86324DDD396E}" type="pres">
      <dgm:prSet presAssocID="{67322C67-5C32-4E4A-9E99-6A2B4123A459}" presName="circ3" presStyleLbl="vennNode1" presStyleIdx="2" presStyleCnt="3"/>
      <dgm:spPr/>
      <dgm:t>
        <a:bodyPr/>
        <a:lstStyle/>
        <a:p>
          <a:endParaRPr lang="it-IT"/>
        </a:p>
      </dgm:t>
    </dgm:pt>
    <dgm:pt modelId="{9081C441-098B-4AB6-AEFE-801AA8AF2064}" type="pres">
      <dgm:prSet presAssocID="{67322C67-5C32-4E4A-9E99-6A2B4123A459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C731DC0-8057-4B0C-B16E-4C60A08C12A5}" srcId="{49F1115B-37EB-4744-AA42-020D1A0F5122}" destId="{26D339A2-64DD-418E-8DE4-8E2A7E0EA3D3}" srcOrd="0" destOrd="0" parTransId="{5A723EFE-1C81-4A05-99C5-BBD55758570E}" sibTransId="{83F91A85-3394-4F00-B27C-2FCFC1445ADE}"/>
    <dgm:cxn modelId="{D0A28ACC-3381-43A3-86A7-32F528B07916}" srcId="{49F1115B-37EB-4744-AA42-020D1A0F5122}" destId="{67322C67-5C32-4E4A-9E99-6A2B4123A459}" srcOrd="2" destOrd="0" parTransId="{2E07AFE7-C105-4266-82F5-FCB45057EF1C}" sibTransId="{58288CB0-058A-4F57-9979-1732EF384187}"/>
    <dgm:cxn modelId="{D0C07278-1653-441A-AC8D-06C4310F1CB8}" type="presOf" srcId="{67322C67-5C32-4E4A-9E99-6A2B4123A459}" destId="{88C50B78-04E1-4E99-BFAE-C97B15BD5D17}" srcOrd="0" destOrd="0" presId="urn:microsoft.com/office/officeart/2005/8/layout/venn1"/>
    <dgm:cxn modelId="{DF5F0139-C3F1-468C-BA01-1D955B60B6BD}" type="presOf" srcId="{26D339A2-64DD-418E-8DE4-8E2A7E0EA3D3}" destId="{8E005440-118B-4A30-A05B-8BDEC050E262}" srcOrd="0" destOrd="0" presId="urn:microsoft.com/office/officeart/2005/8/layout/venn1"/>
    <dgm:cxn modelId="{51158E03-3722-4CFB-8A92-F14C3B8EF985}" type="presOf" srcId="{26D339A2-64DD-418E-8DE4-8E2A7E0EA3D3}" destId="{20E3C49F-584A-4A82-B72D-FDCF8C2CB3F9}" srcOrd="1" destOrd="0" presId="urn:microsoft.com/office/officeart/2005/8/layout/venn1"/>
    <dgm:cxn modelId="{59C17744-B014-435F-AE35-19A6E6E664AB}" type="presOf" srcId="{38F88E0C-5F3C-40F7-B3A1-FEB06EC20648}" destId="{A7355AEB-B4FF-4590-B0B4-86324DDD396E}" srcOrd="0" destOrd="0" presId="urn:microsoft.com/office/officeart/2005/8/layout/venn1"/>
    <dgm:cxn modelId="{6F07F6D8-6C36-4568-87EF-287E59B5AA20}" type="presOf" srcId="{67322C67-5C32-4E4A-9E99-6A2B4123A459}" destId="{6C5ACC74-EEF6-47E9-AC10-768CF09B1407}" srcOrd="1" destOrd="0" presId="urn:microsoft.com/office/officeart/2005/8/layout/venn1"/>
    <dgm:cxn modelId="{DCB5E527-8FF6-4354-82B9-8E3A1B6136A9}" type="presOf" srcId="{49F1115B-37EB-4744-AA42-020D1A0F5122}" destId="{9A816EB9-506A-4353-826E-E69E4993E4E9}" srcOrd="0" destOrd="0" presId="urn:microsoft.com/office/officeart/2005/8/layout/venn1"/>
    <dgm:cxn modelId="{4CE87D51-C7AD-488F-B670-58D32FD453A2}" type="presOf" srcId="{38F88E0C-5F3C-40F7-B3A1-FEB06EC20648}" destId="{9081C441-098B-4AB6-AEFE-801AA8AF2064}" srcOrd="1" destOrd="0" presId="urn:microsoft.com/office/officeart/2005/8/layout/venn1"/>
    <dgm:cxn modelId="{C2160DF5-F275-4C51-B05F-4597600A441B}" srcId="{49F1115B-37EB-4744-AA42-020D1A0F5122}" destId="{38F88E0C-5F3C-40F7-B3A1-FEB06EC20648}" srcOrd="1" destOrd="0" parTransId="{FAFB0E8B-459B-4C4E-B96C-C2F1589FB51A}" sibTransId="{F8998066-8117-4EDA-AB1D-95EDF9268205}"/>
    <dgm:cxn modelId="{AB5CC3E3-82E4-477C-BF24-3D6D2DBE7E3E}" type="presParOf" srcId="{9A816EB9-506A-4353-826E-E69E4993E4E9}" destId="{20E3C49F-584A-4A82-B72D-FDCF8C2CB3F9}" srcOrd="0" destOrd="0" presId="urn:microsoft.com/office/officeart/2005/8/layout/venn1"/>
    <dgm:cxn modelId="{65F4B03C-05ED-4BED-9066-78A3E521B6EE}" type="presParOf" srcId="{9A816EB9-506A-4353-826E-E69E4993E4E9}" destId="{8E005440-118B-4A30-A05B-8BDEC050E262}" srcOrd="1" destOrd="0" presId="urn:microsoft.com/office/officeart/2005/8/layout/venn1"/>
    <dgm:cxn modelId="{EF351783-2F31-45E8-A811-923447B9E9FA}" type="presParOf" srcId="{9A816EB9-506A-4353-826E-E69E4993E4E9}" destId="{88C50B78-04E1-4E99-BFAE-C97B15BD5D17}" srcOrd="2" destOrd="0" presId="urn:microsoft.com/office/officeart/2005/8/layout/venn1"/>
    <dgm:cxn modelId="{9721FDCD-00EB-4C65-858A-67872D751410}" type="presParOf" srcId="{9A816EB9-506A-4353-826E-E69E4993E4E9}" destId="{6C5ACC74-EEF6-47E9-AC10-768CF09B1407}" srcOrd="3" destOrd="0" presId="urn:microsoft.com/office/officeart/2005/8/layout/venn1"/>
    <dgm:cxn modelId="{01B44D0C-6219-4478-B7CB-C22F4792E2DF}" type="presParOf" srcId="{9A816EB9-506A-4353-826E-E69E4993E4E9}" destId="{A7355AEB-B4FF-4590-B0B4-86324DDD396E}" srcOrd="4" destOrd="0" presId="urn:microsoft.com/office/officeart/2005/8/layout/venn1"/>
    <dgm:cxn modelId="{84AA63F3-C470-47B4-8A20-7FD8FFC47443}" type="presParOf" srcId="{9A816EB9-506A-4353-826E-E69E4993E4E9}" destId="{9081C441-098B-4AB6-AEFE-801AA8AF2064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E5AAD4-DD0D-4A89-9907-346F8E96005D}">
      <dsp:nvSpPr>
        <dsp:cNvPr id="0" name=""/>
        <dsp:cNvSpPr/>
      </dsp:nvSpPr>
      <dsp:spPr>
        <a:xfrm>
          <a:off x="2938988" y="1240857"/>
          <a:ext cx="1589622" cy="158981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A1D9F8E-CBA5-43E6-A49E-6FB988875EF9}">
      <dsp:nvSpPr>
        <dsp:cNvPr id="0" name=""/>
        <dsp:cNvSpPr/>
      </dsp:nvSpPr>
      <dsp:spPr>
        <a:xfrm>
          <a:off x="2823078" y="0"/>
          <a:ext cx="1821442" cy="97475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SerT Rho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2009 </a:t>
          </a:r>
          <a:r>
            <a:rPr lang="it-IT" sz="1400" b="1" kern="1200" dirty="0" smtClean="0">
              <a:solidFill>
                <a:srgbClr val="C00000"/>
              </a:solidFill>
            </a:rPr>
            <a:t>351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2010 </a:t>
          </a:r>
          <a:r>
            <a:rPr lang="it-IT" sz="1400" b="1" kern="1200" dirty="0" smtClean="0">
              <a:solidFill>
                <a:srgbClr val="C00000"/>
              </a:solidFill>
            </a:rPr>
            <a:t>386</a:t>
          </a:r>
          <a:endParaRPr lang="it-IT" sz="1400" b="1" kern="1200" dirty="0">
            <a:solidFill>
              <a:srgbClr val="C00000"/>
            </a:solidFill>
          </a:endParaRPr>
        </a:p>
      </dsp:txBody>
      <dsp:txXfrm>
        <a:off x="2823078" y="0"/>
        <a:ext cx="1821442" cy="974750"/>
      </dsp:txXfrm>
    </dsp:sp>
    <dsp:sp modelId="{B5F8239B-B8A2-4180-8575-B06E6B5FE115}">
      <dsp:nvSpPr>
        <dsp:cNvPr id="0" name=""/>
        <dsp:cNvSpPr/>
      </dsp:nvSpPr>
      <dsp:spPr>
        <a:xfrm>
          <a:off x="3405277" y="1465049"/>
          <a:ext cx="1589622" cy="1589817"/>
        </a:xfrm>
        <a:prstGeom prst="ellipse">
          <a:avLst/>
        </a:prstGeom>
        <a:solidFill>
          <a:schemeClr val="accent2">
            <a:alpha val="50000"/>
            <a:hueOff val="-2105893"/>
            <a:satOff val="3549"/>
            <a:lumOff val="-43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6DD8FD6-E2E8-4F58-95FD-BBFADCA65FD0}">
      <dsp:nvSpPr>
        <dsp:cNvPr id="0" name=""/>
        <dsp:cNvSpPr/>
      </dsp:nvSpPr>
      <dsp:spPr>
        <a:xfrm>
          <a:off x="5190954" y="926012"/>
          <a:ext cx="1722091" cy="107222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SerT Corsico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2009 </a:t>
          </a:r>
          <a:r>
            <a:rPr lang="it-IT" sz="1400" b="1" kern="1200" dirty="0" smtClean="0">
              <a:solidFill>
                <a:srgbClr val="C00000"/>
              </a:solidFill>
            </a:rPr>
            <a:t>304</a:t>
          </a:r>
          <a:r>
            <a:rPr lang="it-IT" sz="1400" kern="1200" dirty="0" smtClean="0"/>
            <a:t>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2010 </a:t>
          </a:r>
          <a:r>
            <a:rPr lang="it-IT" sz="1400" b="1" kern="1200" dirty="0" smtClean="0">
              <a:solidFill>
                <a:srgbClr val="C00000"/>
              </a:solidFill>
            </a:rPr>
            <a:t>314</a:t>
          </a:r>
          <a:endParaRPr lang="it-IT" sz="1400" b="1" kern="1200" dirty="0">
            <a:solidFill>
              <a:srgbClr val="C00000"/>
            </a:solidFill>
          </a:endParaRPr>
        </a:p>
      </dsp:txBody>
      <dsp:txXfrm>
        <a:off x="5190954" y="926012"/>
        <a:ext cx="1722091" cy="1072225"/>
      </dsp:txXfrm>
    </dsp:sp>
    <dsp:sp modelId="{A367B574-D25E-4001-BD40-A911DC9010CE}">
      <dsp:nvSpPr>
        <dsp:cNvPr id="0" name=""/>
        <dsp:cNvSpPr/>
      </dsp:nvSpPr>
      <dsp:spPr>
        <a:xfrm>
          <a:off x="3519863" y="1969483"/>
          <a:ext cx="1589622" cy="1589817"/>
        </a:xfrm>
        <a:prstGeom prst="ellipse">
          <a:avLst/>
        </a:prstGeom>
        <a:solidFill>
          <a:schemeClr val="accent2">
            <a:alpha val="50000"/>
            <a:hueOff val="-4211785"/>
            <a:satOff val="7099"/>
            <a:lumOff val="-869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994F33B-B866-4EF2-BD57-49073BB889E5}">
      <dsp:nvSpPr>
        <dsp:cNvPr id="0" name=""/>
        <dsp:cNvSpPr/>
      </dsp:nvSpPr>
      <dsp:spPr>
        <a:xfrm>
          <a:off x="5356540" y="2290663"/>
          <a:ext cx="1688974" cy="114533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SerT Parabiago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2009 </a:t>
          </a:r>
          <a:r>
            <a:rPr lang="it-IT" sz="1400" b="1" kern="1200" dirty="0" smtClean="0">
              <a:solidFill>
                <a:srgbClr val="C00000"/>
              </a:solidFill>
            </a:rPr>
            <a:t>533</a:t>
          </a:r>
          <a:r>
            <a:rPr lang="it-IT" sz="1400" kern="1200" dirty="0" smtClean="0"/>
            <a:t>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2010 </a:t>
          </a:r>
          <a:r>
            <a:rPr lang="it-IT" sz="1400" b="1" kern="1200" dirty="0" smtClean="0">
              <a:solidFill>
                <a:srgbClr val="C00000"/>
              </a:solidFill>
            </a:rPr>
            <a:t>513</a:t>
          </a:r>
          <a:endParaRPr lang="it-IT" sz="1400" b="1" kern="1200" dirty="0">
            <a:solidFill>
              <a:srgbClr val="C00000"/>
            </a:solidFill>
          </a:endParaRPr>
        </a:p>
      </dsp:txBody>
      <dsp:txXfrm>
        <a:off x="5356540" y="2290663"/>
        <a:ext cx="1688974" cy="1145331"/>
      </dsp:txXfrm>
    </dsp:sp>
    <dsp:sp modelId="{B49E59EF-DD16-4029-B04A-363516550106}">
      <dsp:nvSpPr>
        <dsp:cNvPr id="0" name=""/>
        <dsp:cNvSpPr/>
      </dsp:nvSpPr>
      <dsp:spPr>
        <a:xfrm>
          <a:off x="3197302" y="2374004"/>
          <a:ext cx="1589622" cy="1589817"/>
        </a:xfrm>
        <a:prstGeom prst="ellipse">
          <a:avLst/>
        </a:prstGeom>
        <a:solidFill>
          <a:schemeClr val="accent2">
            <a:alpha val="50000"/>
            <a:hueOff val="-6317677"/>
            <a:satOff val="10648"/>
            <a:lumOff val="-130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D2237EE-E527-414A-B342-BEB4549805C3}">
      <dsp:nvSpPr>
        <dsp:cNvPr id="0" name=""/>
        <dsp:cNvSpPr/>
      </dsp:nvSpPr>
      <dsp:spPr>
        <a:xfrm>
          <a:off x="4627962" y="3825895"/>
          <a:ext cx="1821442" cy="104785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SerT Magenta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2009 </a:t>
          </a:r>
          <a:r>
            <a:rPr lang="it-IT" sz="1400" b="1" kern="1200" dirty="0" smtClean="0">
              <a:solidFill>
                <a:srgbClr val="C00000"/>
              </a:solidFill>
            </a:rPr>
            <a:t>343</a:t>
          </a:r>
          <a:r>
            <a:rPr lang="it-IT" sz="1400" kern="1200" dirty="0" smtClean="0"/>
            <a:t>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2010 </a:t>
          </a:r>
          <a:r>
            <a:rPr lang="it-IT" sz="1400" b="1" kern="1200" dirty="0" smtClean="0">
              <a:solidFill>
                <a:srgbClr val="C00000"/>
              </a:solidFill>
            </a:rPr>
            <a:t>340</a:t>
          </a:r>
          <a:endParaRPr lang="it-IT" sz="1400" b="1" kern="1200" dirty="0">
            <a:solidFill>
              <a:srgbClr val="C00000"/>
            </a:solidFill>
          </a:endParaRPr>
        </a:p>
      </dsp:txBody>
      <dsp:txXfrm>
        <a:off x="4627962" y="3825895"/>
        <a:ext cx="1821442" cy="1047856"/>
      </dsp:txXfrm>
    </dsp:sp>
    <dsp:sp modelId="{08DF17C4-F532-4BFD-AC8B-AE581EC8C620}">
      <dsp:nvSpPr>
        <dsp:cNvPr id="0" name=""/>
        <dsp:cNvSpPr/>
      </dsp:nvSpPr>
      <dsp:spPr>
        <a:xfrm>
          <a:off x="2680674" y="2374004"/>
          <a:ext cx="1589622" cy="1589817"/>
        </a:xfrm>
        <a:prstGeom prst="ellipse">
          <a:avLst/>
        </a:prstGeom>
        <a:solidFill>
          <a:schemeClr val="accent2">
            <a:alpha val="50000"/>
            <a:hueOff val="-8423570"/>
            <a:satOff val="14198"/>
            <a:lumOff val="-173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0143191-4800-4942-B15E-019039840630}">
      <dsp:nvSpPr>
        <dsp:cNvPr id="0" name=""/>
        <dsp:cNvSpPr/>
      </dsp:nvSpPr>
      <dsp:spPr>
        <a:xfrm>
          <a:off x="1018194" y="3825895"/>
          <a:ext cx="1821442" cy="104785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NOA Abbiategrasso 2009 </a:t>
          </a:r>
          <a:r>
            <a:rPr lang="it-IT" sz="1400" b="1" kern="1200" dirty="0" smtClean="0">
              <a:solidFill>
                <a:srgbClr val="C00000"/>
              </a:solidFill>
            </a:rPr>
            <a:t>362</a:t>
          </a:r>
          <a:r>
            <a:rPr lang="it-IT" sz="1400" kern="1200" dirty="0" smtClean="0"/>
            <a:t>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2010 </a:t>
          </a:r>
          <a:r>
            <a:rPr lang="it-IT" sz="1400" b="1" kern="1200" dirty="0" smtClean="0">
              <a:solidFill>
                <a:srgbClr val="C00000"/>
              </a:solidFill>
            </a:rPr>
            <a:t>395</a:t>
          </a:r>
          <a:endParaRPr lang="it-IT" sz="1400" b="1" kern="1200" dirty="0">
            <a:solidFill>
              <a:srgbClr val="C00000"/>
            </a:solidFill>
          </a:endParaRPr>
        </a:p>
      </dsp:txBody>
      <dsp:txXfrm>
        <a:off x="1018194" y="3825895"/>
        <a:ext cx="1821442" cy="1047856"/>
      </dsp:txXfrm>
    </dsp:sp>
    <dsp:sp modelId="{A00E98BD-6B03-4009-9F45-8DE5DC570E6E}">
      <dsp:nvSpPr>
        <dsp:cNvPr id="0" name=""/>
        <dsp:cNvSpPr/>
      </dsp:nvSpPr>
      <dsp:spPr>
        <a:xfrm>
          <a:off x="2358113" y="1969483"/>
          <a:ext cx="1589622" cy="1589817"/>
        </a:xfrm>
        <a:prstGeom prst="ellipse">
          <a:avLst/>
        </a:prstGeom>
        <a:solidFill>
          <a:schemeClr val="accent2">
            <a:alpha val="50000"/>
            <a:hueOff val="-10529463"/>
            <a:satOff val="17747"/>
            <a:lumOff val="-2173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73C701A-3BFA-4B02-9AC9-1322A2539C7A}">
      <dsp:nvSpPr>
        <dsp:cNvPr id="0" name=""/>
        <dsp:cNvSpPr/>
      </dsp:nvSpPr>
      <dsp:spPr>
        <a:xfrm>
          <a:off x="422085" y="2290663"/>
          <a:ext cx="1688974" cy="114533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NOA Legnano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2009 </a:t>
          </a:r>
          <a:r>
            <a:rPr lang="it-IT" sz="1400" b="1" kern="1200" dirty="0" smtClean="0">
              <a:solidFill>
                <a:srgbClr val="C00000"/>
              </a:solidFill>
            </a:rPr>
            <a:t>419</a:t>
          </a:r>
          <a:r>
            <a:rPr lang="it-IT" sz="1400" kern="1200" dirty="0" smtClean="0"/>
            <a:t>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2010 </a:t>
          </a:r>
          <a:r>
            <a:rPr lang="it-IT" sz="1400" b="1" kern="1200" dirty="0" smtClean="0">
              <a:solidFill>
                <a:srgbClr val="C00000"/>
              </a:solidFill>
            </a:rPr>
            <a:t>452</a:t>
          </a:r>
          <a:endParaRPr lang="it-IT" sz="1400" b="1" kern="1200" dirty="0">
            <a:solidFill>
              <a:srgbClr val="C00000"/>
            </a:solidFill>
          </a:endParaRPr>
        </a:p>
      </dsp:txBody>
      <dsp:txXfrm>
        <a:off x="422085" y="2290663"/>
        <a:ext cx="1688974" cy="1145331"/>
      </dsp:txXfrm>
    </dsp:sp>
    <dsp:sp modelId="{333C264A-C53A-4E40-A6F4-3811F8138FB2}">
      <dsp:nvSpPr>
        <dsp:cNvPr id="0" name=""/>
        <dsp:cNvSpPr/>
      </dsp:nvSpPr>
      <dsp:spPr>
        <a:xfrm>
          <a:off x="2458615" y="1396751"/>
          <a:ext cx="1589622" cy="1589817"/>
        </a:xfrm>
        <a:prstGeom prst="ellipse">
          <a:avLst/>
        </a:prstGeom>
        <a:solidFill>
          <a:schemeClr val="accent2">
            <a:alpha val="50000"/>
            <a:hueOff val="-12635355"/>
            <a:satOff val="21297"/>
            <a:lumOff val="-26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1BD5D8B-6CAE-4BA4-B772-D5AEE2F22145}">
      <dsp:nvSpPr>
        <dsp:cNvPr id="0" name=""/>
        <dsp:cNvSpPr/>
      </dsp:nvSpPr>
      <dsp:spPr>
        <a:xfrm>
          <a:off x="554554" y="926012"/>
          <a:ext cx="1722091" cy="107222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NOA Limbiate/Baranzate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2009 </a:t>
          </a:r>
          <a:r>
            <a:rPr lang="it-IT" sz="1400" b="1" kern="1200" dirty="0" smtClean="0">
              <a:solidFill>
                <a:srgbClr val="C00000"/>
              </a:solidFill>
            </a:rPr>
            <a:t>407</a:t>
          </a:r>
          <a:r>
            <a:rPr lang="it-IT" sz="1400" kern="1200" dirty="0" smtClean="0"/>
            <a:t>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2010 </a:t>
          </a:r>
          <a:r>
            <a:rPr lang="it-IT" sz="1400" b="1" kern="1200" dirty="0" smtClean="0">
              <a:solidFill>
                <a:srgbClr val="C00000"/>
              </a:solidFill>
            </a:rPr>
            <a:t>475</a:t>
          </a:r>
          <a:endParaRPr lang="it-IT" sz="1400" b="1" kern="1200" dirty="0">
            <a:solidFill>
              <a:srgbClr val="C00000"/>
            </a:solidFill>
          </a:endParaRPr>
        </a:p>
      </dsp:txBody>
      <dsp:txXfrm>
        <a:off x="554554" y="926012"/>
        <a:ext cx="1722091" cy="107222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4DE3B2-A695-41C6-8BC0-A494511F07B0}">
      <dsp:nvSpPr>
        <dsp:cNvPr id="0" name=""/>
        <dsp:cNvSpPr/>
      </dsp:nvSpPr>
      <dsp:spPr>
        <a:xfrm>
          <a:off x="168020" y="364617"/>
          <a:ext cx="4144518" cy="4144517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Nel corso del 2010, sono </a:t>
          </a:r>
          <a:r>
            <a:rPr lang="it-IT" sz="2300" b="1" kern="1200" dirty="0" smtClean="0">
              <a:solidFill>
                <a:srgbClr val="C00000"/>
              </a:solidFill>
            </a:rPr>
            <a:t>97</a:t>
          </a:r>
          <a:r>
            <a:rPr lang="it-IT" sz="2300" kern="1200" dirty="0" smtClean="0"/>
            <a:t> i giocatori in trattamento presso la ASL Milano 1 per problemi legati al Gioco d’Azzardo Patologico</a:t>
          </a:r>
          <a:endParaRPr lang="it-IT" sz="2300" kern="1200" dirty="0"/>
        </a:p>
      </dsp:txBody>
      <dsp:txXfrm>
        <a:off x="746759" y="853344"/>
        <a:ext cx="2389632" cy="3167062"/>
      </dsp:txXfrm>
    </dsp:sp>
    <dsp:sp modelId="{C5DB1CFA-5B7A-460A-BAC9-6A5A5397507F}">
      <dsp:nvSpPr>
        <dsp:cNvPr id="0" name=""/>
        <dsp:cNvSpPr/>
      </dsp:nvSpPr>
      <dsp:spPr>
        <a:xfrm>
          <a:off x="3155060" y="364617"/>
          <a:ext cx="4144518" cy="4144517"/>
        </a:xfrm>
        <a:prstGeom prst="ellipse">
          <a:avLst/>
        </a:prstGeom>
        <a:solidFill>
          <a:schemeClr val="accent5">
            <a:alpha val="50000"/>
            <a:hueOff val="-277017"/>
            <a:satOff val="-26528"/>
            <a:lumOff val="-2666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 in</a:t>
          </a:r>
        </a:p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aumento rispetto al 2009 in cui tali soggetti erano </a:t>
          </a:r>
          <a:r>
            <a:rPr lang="it-IT" sz="2300" b="1" kern="1200" dirty="0" smtClean="0">
              <a:solidFill>
                <a:srgbClr val="C00000"/>
              </a:solidFill>
            </a:rPr>
            <a:t>75</a:t>
          </a:r>
          <a:r>
            <a:rPr lang="it-IT" sz="2300" kern="1200" dirty="0" smtClean="0"/>
            <a:t> (</a:t>
          </a:r>
          <a:r>
            <a:rPr lang="it-IT" sz="2300" b="1" kern="1200" dirty="0" smtClean="0">
              <a:solidFill>
                <a:srgbClr val="C00000"/>
              </a:solidFill>
            </a:rPr>
            <a:t>+22,6%</a:t>
          </a:r>
          <a:r>
            <a:rPr lang="it-IT" sz="2300" kern="1200" dirty="0" smtClean="0"/>
            <a:t>).</a:t>
          </a:r>
        </a:p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300" kern="1200" dirty="0"/>
        </a:p>
      </dsp:txBody>
      <dsp:txXfrm>
        <a:off x="4331208" y="853344"/>
        <a:ext cx="2389632" cy="316706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E91F5B-1703-4967-9632-1FD04B14BA52}">
      <dsp:nvSpPr>
        <dsp:cNvPr id="0" name=""/>
        <dsp:cNvSpPr/>
      </dsp:nvSpPr>
      <dsp:spPr>
        <a:xfrm>
          <a:off x="0" y="101269"/>
          <a:ext cx="7467600" cy="230248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Il campione della ricerca, statisticamente  rappresentativo, è costituito in totale da</a:t>
          </a:r>
          <a:r>
            <a:rPr lang="it-IT" sz="2300" b="1" kern="1200" dirty="0" smtClean="0"/>
            <a:t> 817 </a:t>
          </a:r>
          <a:r>
            <a:rPr lang="it-IT" sz="2300" kern="1200" dirty="0" smtClean="0"/>
            <a:t>studenti delle scuole superiori di Rho, con una maggior presenza  della </a:t>
          </a:r>
          <a:r>
            <a:rPr lang="it-IT" sz="2300" b="1" kern="1200" dirty="0" smtClean="0">
              <a:solidFill>
                <a:srgbClr val="C00000"/>
              </a:solidFill>
            </a:rPr>
            <a:t>componente femminile </a:t>
          </a:r>
          <a:r>
            <a:rPr lang="it-IT" sz="2300" b="1" kern="1200" dirty="0" smtClean="0"/>
            <a:t>(</a:t>
          </a:r>
          <a:r>
            <a:rPr lang="it-IT" sz="2300" b="1" kern="1200" dirty="0" smtClean="0">
              <a:solidFill>
                <a:srgbClr val="C00000"/>
              </a:solidFill>
            </a:rPr>
            <a:t>52,6%</a:t>
          </a:r>
          <a:r>
            <a:rPr lang="it-IT" sz="2300" b="1" kern="1200" dirty="0" smtClean="0"/>
            <a:t>)  </a:t>
          </a:r>
          <a:r>
            <a:rPr lang="it-IT" sz="2300" kern="1200" dirty="0" smtClean="0"/>
            <a:t>rispetto a quella maschile (</a:t>
          </a:r>
          <a:r>
            <a:rPr lang="it-IT" sz="2300" b="1" kern="1200" dirty="0" smtClean="0">
              <a:solidFill>
                <a:srgbClr val="C00000"/>
              </a:solidFill>
            </a:rPr>
            <a:t>47,4%</a:t>
          </a:r>
          <a:r>
            <a:rPr lang="it-IT" sz="2300" kern="1200" dirty="0" smtClean="0"/>
            <a:t>)</a:t>
          </a:r>
          <a:endParaRPr lang="it-IT" sz="2300" kern="1200" dirty="0"/>
        </a:p>
      </dsp:txBody>
      <dsp:txXfrm>
        <a:off x="112398" y="213667"/>
        <a:ext cx="7242804" cy="2077690"/>
      </dsp:txXfrm>
    </dsp:sp>
    <dsp:sp modelId="{B1230881-128E-49EE-A6B3-0D8F282EDDDA}">
      <dsp:nvSpPr>
        <dsp:cNvPr id="0" name=""/>
        <dsp:cNvSpPr/>
      </dsp:nvSpPr>
      <dsp:spPr>
        <a:xfrm>
          <a:off x="0" y="2469996"/>
          <a:ext cx="7467600" cy="230248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Rispetto all’età dei soggetti la fascia dai </a:t>
          </a:r>
          <a:r>
            <a:rPr lang="it-IT" sz="2300" b="1" kern="1200" dirty="0" smtClean="0"/>
            <a:t>14</a:t>
          </a:r>
          <a:r>
            <a:rPr lang="it-IT" sz="2300" kern="1200" dirty="0" smtClean="0"/>
            <a:t> a </a:t>
          </a:r>
          <a:r>
            <a:rPr lang="it-IT" sz="2300" b="1" kern="1200" dirty="0" smtClean="0"/>
            <a:t>18</a:t>
          </a:r>
          <a:r>
            <a:rPr lang="it-IT" sz="2300" kern="1200" dirty="0" smtClean="0"/>
            <a:t> anni è quella maggiormente rappresentata e costituisce complessivamente il </a:t>
          </a:r>
          <a:r>
            <a:rPr lang="it-IT" sz="2300" b="1" kern="1200" dirty="0" smtClean="0">
              <a:solidFill>
                <a:srgbClr val="C00000"/>
              </a:solidFill>
            </a:rPr>
            <a:t>91,9%</a:t>
          </a:r>
          <a:r>
            <a:rPr lang="it-IT" sz="2300" kern="1200" dirty="0" smtClean="0"/>
            <a:t> del campione; i soggetti di 19 anni sono il 4,9%  una piccola parte è costituita da soggetti di 13 e di 20 anni ( 0,7% e 2,5%)</a:t>
          </a:r>
          <a:endParaRPr lang="it-IT" sz="2300" kern="1200" dirty="0"/>
        </a:p>
      </dsp:txBody>
      <dsp:txXfrm>
        <a:off x="112398" y="2582394"/>
        <a:ext cx="7242804" cy="207769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B87F2D-F7B2-48D4-AC51-4FDDDB1F5D07}">
      <dsp:nvSpPr>
        <dsp:cNvPr id="0" name=""/>
        <dsp:cNvSpPr/>
      </dsp:nvSpPr>
      <dsp:spPr>
        <a:xfrm>
          <a:off x="2674553" y="328"/>
          <a:ext cx="2118493" cy="211849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nel 2010 sono stati in carico ai servizi per le dipendenze</a:t>
          </a:r>
          <a:r>
            <a:rPr lang="it-IT" sz="1500" b="1" kern="1200" dirty="0" smtClean="0">
              <a:solidFill>
                <a:srgbClr val="C00000"/>
              </a:solidFill>
            </a:rPr>
            <a:t> 380 </a:t>
          </a:r>
          <a:r>
            <a:rPr lang="it-IT" sz="1500" kern="1200" dirty="0" smtClean="0"/>
            <a:t>utenti - genitori di minori</a:t>
          </a:r>
          <a:endParaRPr lang="it-IT" sz="1500" kern="1200" dirty="0"/>
        </a:p>
      </dsp:txBody>
      <dsp:txXfrm>
        <a:off x="2984799" y="310574"/>
        <a:ext cx="1498001" cy="1498001"/>
      </dsp:txXfrm>
    </dsp:sp>
    <dsp:sp modelId="{997BA90F-CE66-4C33-BBE7-468200A77374}">
      <dsp:nvSpPr>
        <dsp:cNvPr id="0" name=""/>
        <dsp:cNvSpPr/>
      </dsp:nvSpPr>
      <dsp:spPr>
        <a:xfrm rot="3600000">
          <a:off x="4239522" y="2065581"/>
          <a:ext cx="562990" cy="7149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200" kern="1200"/>
        </a:p>
      </dsp:txBody>
      <dsp:txXfrm>
        <a:off x="4281746" y="2135444"/>
        <a:ext cx="394093" cy="428995"/>
      </dsp:txXfrm>
    </dsp:sp>
    <dsp:sp modelId="{D7D38BD6-C11F-45D0-8AA5-B9255BB7723D}">
      <dsp:nvSpPr>
        <dsp:cNvPr id="0" name=""/>
        <dsp:cNvSpPr/>
      </dsp:nvSpPr>
      <dsp:spPr>
        <a:xfrm>
          <a:off x="4264922" y="2754929"/>
          <a:ext cx="2118493" cy="2118493"/>
        </a:xfrm>
        <a:prstGeom prst="ellipse">
          <a:avLst/>
        </a:prstGeom>
        <a:solidFill>
          <a:schemeClr val="accent4">
            <a:hueOff val="5206174"/>
            <a:satOff val="-29601"/>
            <a:lumOff val="95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il numero totale di utenti in carico è </a:t>
          </a:r>
          <a:r>
            <a:rPr lang="it-IT" sz="1500" b="1" kern="1200" dirty="0" smtClean="0">
              <a:solidFill>
                <a:srgbClr val="C00000"/>
              </a:solidFill>
            </a:rPr>
            <a:t>2.875 </a:t>
          </a:r>
          <a:endParaRPr lang="it-IT" sz="1500" b="1" kern="1200" dirty="0">
            <a:solidFill>
              <a:srgbClr val="C00000"/>
            </a:solidFill>
          </a:endParaRPr>
        </a:p>
      </dsp:txBody>
      <dsp:txXfrm>
        <a:off x="4575168" y="3065175"/>
        <a:ext cx="1498001" cy="1498001"/>
      </dsp:txXfrm>
    </dsp:sp>
    <dsp:sp modelId="{4C5C8699-9F94-44B2-988E-205E39D51897}">
      <dsp:nvSpPr>
        <dsp:cNvPr id="0" name=""/>
        <dsp:cNvSpPr/>
      </dsp:nvSpPr>
      <dsp:spPr>
        <a:xfrm rot="10800000">
          <a:off x="3468238" y="3456680"/>
          <a:ext cx="562990" cy="7149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5206174"/>
            <a:satOff val="-29601"/>
            <a:lumOff val="951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200" kern="1200"/>
        </a:p>
      </dsp:txBody>
      <dsp:txXfrm rot="10800000">
        <a:off x="3637135" y="3599678"/>
        <a:ext cx="394093" cy="428995"/>
      </dsp:txXfrm>
    </dsp:sp>
    <dsp:sp modelId="{CA0331E8-4ADE-41C8-9F8A-26B4CD8B90E5}">
      <dsp:nvSpPr>
        <dsp:cNvPr id="0" name=""/>
        <dsp:cNvSpPr/>
      </dsp:nvSpPr>
      <dsp:spPr>
        <a:xfrm>
          <a:off x="1084183" y="2754929"/>
          <a:ext cx="2118493" cy="2118493"/>
        </a:xfrm>
        <a:prstGeom prst="ellipse">
          <a:avLst/>
        </a:prstGeom>
        <a:solidFill>
          <a:schemeClr val="accent4">
            <a:hueOff val="10412348"/>
            <a:satOff val="-59202"/>
            <a:lumOff val="190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i genitori sono il </a:t>
          </a:r>
          <a:r>
            <a:rPr lang="it-IT" sz="1500" b="1" kern="1200" dirty="0" smtClean="0">
              <a:solidFill>
                <a:srgbClr val="C00000"/>
              </a:solidFill>
            </a:rPr>
            <a:t>13,21%</a:t>
          </a:r>
          <a:endParaRPr lang="it-IT" sz="1500" b="1" kern="1200" dirty="0">
            <a:solidFill>
              <a:srgbClr val="C00000"/>
            </a:solidFill>
          </a:endParaRPr>
        </a:p>
      </dsp:txBody>
      <dsp:txXfrm>
        <a:off x="1394429" y="3065175"/>
        <a:ext cx="1498001" cy="1498001"/>
      </dsp:txXfrm>
    </dsp:sp>
    <dsp:sp modelId="{0BD3C6CA-119D-4EB6-B8C6-D53168B7CF2F}">
      <dsp:nvSpPr>
        <dsp:cNvPr id="0" name=""/>
        <dsp:cNvSpPr/>
      </dsp:nvSpPr>
      <dsp:spPr>
        <a:xfrm rot="18000000">
          <a:off x="2649153" y="2093179"/>
          <a:ext cx="562990" cy="7149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412348"/>
            <a:satOff val="-59202"/>
            <a:lumOff val="1902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200" kern="1200"/>
        </a:p>
      </dsp:txBody>
      <dsp:txXfrm>
        <a:off x="2691377" y="2309312"/>
        <a:ext cx="394093" cy="42899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DF6506-4397-4033-BDC5-539303B9EE0B}">
      <dsp:nvSpPr>
        <dsp:cNvPr id="0" name=""/>
        <dsp:cNvSpPr/>
      </dsp:nvSpPr>
      <dsp:spPr>
        <a:xfrm>
          <a:off x="0" y="132182"/>
          <a:ext cx="8064896" cy="45571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kern="1200" dirty="0" smtClean="0"/>
            <a:t>Complessivamente i figli minorenni dei 380 utenti - genitori sono </a:t>
          </a:r>
          <a:r>
            <a:rPr lang="it-IT" sz="1900" b="1" kern="1200" dirty="0" smtClean="0">
              <a:solidFill>
                <a:srgbClr val="C00000"/>
              </a:solidFill>
            </a:rPr>
            <a:t>585</a:t>
          </a:r>
          <a:endParaRPr lang="it-IT" sz="1900" b="1" kern="1200" dirty="0">
            <a:solidFill>
              <a:srgbClr val="C00000"/>
            </a:solidFill>
          </a:endParaRPr>
        </a:p>
      </dsp:txBody>
      <dsp:txXfrm>
        <a:off x="22246" y="154428"/>
        <a:ext cx="8020404" cy="41122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EBC32-4C10-4798-B04D-C9DA2764B0A3}">
      <dsp:nvSpPr>
        <dsp:cNvPr id="0" name=""/>
        <dsp:cNvSpPr/>
      </dsp:nvSpPr>
      <dsp:spPr>
        <a:xfrm>
          <a:off x="0" y="196595"/>
          <a:ext cx="4480560" cy="448056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AEBD0D-63A7-4D3E-9833-68BD29A1F9D8}">
      <dsp:nvSpPr>
        <dsp:cNvPr id="0" name=""/>
        <dsp:cNvSpPr/>
      </dsp:nvSpPr>
      <dsp:spPr>
        <a:xfrm>
          <a:off x="2240280" y="196595"/>
          <a:ext cx="5227319" cy="44805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t-IT" sz="1300" kern="1200" dirty="0" smtClean="0"/>
            <a:t>Crisi adolescenziale accentuata e problematica: difficoltà nel processo di acquisizione dell’identità, difficoltà di controllo emotivo, problemi di comunicazione, modelli di identificazione scarsamente interiorizzati, precarietà nel trovare un ruolo sociale</a:t>
          </a:r>
        </a:p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300" kern="1200" dirty="0"/>
        </a:p>
      </dsp:txBody>
      <dsp:txXfrm>
        <a:off x="2240280" y="196595"/>
        <a:ext cx="5227319" cy="1344170"/>
      </dsp:txXfrm>
    </dsp:sp>
    <dsp:sp modelId="{B57E080E-83E5-4E09-836F-DE7AF873304D}">
      <dsp:nvSpPr>
        <dsp:cNvPr id="0" name=""/>
        <dsp:cNvSpPr/>
      </dsp:nvSpPr>
      <dsp:spPr>
        <a:xfrm>
          <a:off x="784099" y="1540766"/>
          <a:ext cx="2912361" cy="2912361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256635-D9C7-4E4B-8FF7-39E4A1300D58}">
      <dsp:nvSpPr>
        <dsp:cNvPr id="0" name=""/>
        <dsp:cNvSpPr/>
      </dsp:nvSpPr>
      <dsp:spPr>
        <a:xfrm>
          <a:off x="2240280" y="1540766"/>
          <a:ext cx="5227319" cy="29123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smtClean="0"/>
            <a:t>Particolari strutture di Personalità: personalità antisociali, borderline, narcisistiche, dipendenti, ecc. e problemi psicologici-esistenziali</a:t>
          </a:r>
          <a:endParaRPr lang="it-IT" sz="1300" kern="1200"/>
        </a:p>
      </dsp:txBody>
      <dsp:txXfrm>
        <a:off x="2240280" y="1540766"/>
        <a:ext cx="5227319" cy="1344166"/>
      </dsp:txXfrm>
    </dsp:sp>
    <dsp:sp modelId="{4E31D476-7699-424B-B27C-8B3E66A21D5F}">
      <dsp:nvSpPr>
        <dsp:cNvPr id="0" name=""/>
        <dsp:cNvSpPr/>
      </dsp:nvSpPr>
      <dsp:spPr>
        <a:xfrm>
          <a:off x="1568196" y="2884933"/>
          <a:ext cx="1344166" cy="134416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D3DCDF-A792-4AC2-B04F-F41CA95195E9}">
      <dsp:nvSpPr>
        <dsp:cNvPr id="0" name=""/>
        <dsp:cNvSpPr/>
      </dsp:nvSpPr>
      <dsp:spPr>
        <a:xfrm>
          <a:off x="2240280" y="2884933"/>
          <a:ext cx="5227319" cy="13441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smtClean="0"/>
            <a:t>Atteggiamenti di disimpegno, passività, noia</a:t>
          </a:r>
          <a:endParaRPr lang="it-IT" sz="1300" kern="1200" dirty="0"/>
        </a:p>
      </dsp:txBody>
      <dsp:txXfrm>
        <a:off x="2240280" y="2884933"/>
        <a:ext cx="5227319" cy="134416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DB26AA-19B1-42F2-88CD-2CEEEB634881}">
      <dsp:nvSpPr>
        <dsp:cNvPr id="0" name=""/>
        <dsp:cNvSpPr/>
      </dsp:nvSpPr>
      <dsp:spPr>
        <a:xfrm>
          <a:off x="0" y="196595"/>
          <a:ext cx="4480560" cy="448056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BD4A84-124F-4A83-88ED-51B4D8F3568B}">
      <dsp:nvSpPr>
        <dsp:cNvPr id="0" name=""/>
        <dsp:cNvSpPr/>
      </dsp:nvSpPr>
      <dsp:spPr>
        <a:xfrm>
          <a:off x="2240280" y="196595"/>
          <a:ext cx="5227319" cy="44805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smtClean="0"/>
            <a:t>Crisi della famiglia come agenzia educativa primaria: scarso senso di appartenenza, carenza di valori e punti di riferimento, modelli educativi negativi o assenti</a:t>
          </a:r>
          <a:endParaRPr lang="it-IT" sz="1500" kern="1200"/>
        </a:p>
      </dsp:txBody>
      <dsp:txXfrm>
        <a:off x="2240280" y="196595"/>
        <a:ext cx="5227319" cy="952119"/>
      </dsp:txXfrm>
    </dsp:sp>
    <dsp:sp modelId="{C1F4825C-51B6-4B87-B569-232DCCDDF79C}">
      <dsp:nvSpPr>
        <dsp:cNvPr id="0" name=""/>
        <dsp:cNvSpPr/>
      </dsp:nvSpPr>
      <dsp:spPr>
        <a:xfrm>
          <a:off x="588073" y="1148715"/>
          <a:ext cx="3304413" cy="3304413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4211785"/>
            <a:satOff val="7099"/>
            <a:lumOff val="-869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0F72A1-1167-4FFE-A15B-D6EA3768CABC}">
      <dsp:nvSpPr>
        <dsp:cNvPr id="0" name=""/>
        <dsp:cNvSpPr/>
      </dsp:nvSpPr>
      <dsp:spPr>
        <a:xfrm>
          <a:off x="2240280" y="1148715"/>
          <a:ext cx="5227319" cy="330441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4211785"/>
              <a:satOff val="7099"/>
              <a:lumOff val="-869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smtClean="0"/>
            <a:t>Aspetti sistemici: alterazioni e disfunzioni nei ruoli genitoriali, alterazioni della gerarchia familiare, modalità comunicative patologiche all’interno della famiglia</a:t>
          </a:r>
          <a:endParaRPr lang="it-IT" sz="1500" kern="1200"/>
        </a:p>
      </dsp:txBody>
      <dsp:txXfrm>
        <a:off x="2240280" y="1148715"/>
        <a:ext cx="5227319" cy="952119"/>
      </dsp:txXfrm>
    </dsp:sp>
    <dsp:sp modelId="{388E35DB-90AC-4040-9988-0D93EABF1EC5}">
      <dsp:nvSpPr>
        <dsp:cNvPr id="0" name=""/>
        <dsp:cNvSpPr/>
      </dsp:nvSpPr>
      <dsp:spPr>
        <a:xfrm>
          <a:off x="1176147" y="2100834"/>
          <a:ext cx="2128266" cy="2128266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8423570"/>
            <a:satOff val="14198"/>
            <a:lumOff val="-173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399101-B592-437A-B2E4-30E0DC1409C7}">
      <dsp:nvSpPr>
        <dsp:cNvPr id="0" name=""/>
        <dsp:cNvSpPr/>
      </dsp:nvSpPr>
      <dsp:spPr>
        <a:xfrm>
          <a:off x="2240280" y="2100834"/>
          <a:ext cx="5227319" cy="21282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8423570"/>
              <a:satOff val="14198"/>
              <a:lumOff val="-173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smtClean="0"/>
            <a:t>Abitudini familiari: uso di farmaci e/o alcol, alimentazione eccessiva o particolare, dipendenze varie</a:t>
          </a:r>
          <a:endParaRPr lang="it-IT" sz="1500" kern="1200"/>
        </a:p>
      </dsp:txBody>
      <dsp:txXfrm>
        <a:off x="2240280" y="2100834"/>
        <a:ext cx="5227319" cy="952119"/>
      </dsp:txXfrm>
    </dsp:sp>
    <dsp:sp modelId="{1A3FB98F-E26B-451C-A8EF-081B1480B55B}">
      <dsp:nvSpPr>
        <dsp:cNvPr id="0" name=""/>
        <dsp:cNvSpPr/>
      </dsp:nvSpPr>
      <dsp:spPr>
        <a:xfrm>
          <a:off x="1764220" y="3052953"/>
          <a:ext cx="952119" cy="952119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12635355"/>
            <a:satOff val="21297"/>
            <a:lumOff val="-26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D642F2-FC82-43AF-B5BF-CC0862363C08}">
      <dsp:nvSpPr>
        <dsp:cNvPr id="0" name=""/>
        <dsp:cNvSpPr/>
      </dsp:nvSpPr>
      <dsp:spPr>
        <a:xfrm>
          <a:off x="2240280" y="3052953"/>
          <a:ext cx="5227319" cy="95211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12635355"/>
              <a:satOff val="21297"/>
              <a:lumOff val="-260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smtClean="0"/>
            <a:t>Assenza o carenza della funzione normativa e contenitiva della famiglia: intolleranza verso le regole, necessità di soddisfare subito i propri bisogni, assenza o carenza di limiti </a:t>
          </a:r>
          <a:endParaRPr lang="it-IT" sz="1500" kern="1200"/>
        </a:p>
      </dsp:txBody>
      <dsp:txXfrm>
        <a:off x="2240280" y="3052953"/>
        <a:ext cx="5227319" cy="95211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16B11D-0120-4341-84D8-B46F610C920D}">
      <dsp:nvSpPr>
        <dsp:cNvPr id="0" name=""/>
        <dsp:cNvSpPr/>
      </dsp:nvSpPr>
      <dsp:spPr>
        <a:xfrm>
          <a:off x="0" y="196595"/>
          <a:ext cx="4480560" cy="4480560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849824-846B-467F-8AAC-C7F53885132F}">
      <dsp:nvSpPr>
        <dsp:cNvPr id="0" name=""/>
        <dsp:cNvSpPr/>
      </dsp:nvSpPr>
      <dsp:spPr>
        <a:xfrm>
          <a:off x="2240280" y="196595"/>
          <a:ext cx="5227319" cy="44805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smtClean="0"/>
            <a:t>Processi imitativi e pressioni di gruppo</a:t>
          </a:r>
          <a:endParaRPr lang="it-IT" sz="2500" kern="1200"/>
        </a:p>
      </dsp:txBody>
      <dsp:txXfrm>
        <a:off x="2240280" y="196595"/>
        <a:ext cx="5227319" cy="952119"/>
      </dsp:txXfrm>
    </dsp:sp>
    <dsp:sp modelId="{8B1ADE54-47DD-48C3-976B-A10D4DC0CD15}">
      <dsp:nvSpPr>
        <dsp:cNvPr id="0" name=""/>
        <dsp:cNvSpPr/>
      </dsp:nvSpPr>
      <dsp:spPr>
        <a:xfrm>
          <a:off x="588073" y="1148715"/>
          <a:ext cx="3304413" cy="3304413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791790"/>
            <a:satOff val="4265"/>
            <a:lumOff val="581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7978AE-1A09-470B-B514-8CBF4A43AF49}">
      <dsp:nvSpPr>
        <dsp:cNvPr id="0" name=""/>
        <dsp:cNvSpPr/>
      </dsp:nvSpPr>
      <dsp:spPr>
        <a:xfrm>
          <a:off x="2240280" y="1148715"/>
          <a:ext cx="5227319" cy="330441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791790"/>
              <a:satOff val="4265"/>
              <a:lumOff val="58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smtClean="0"/>
            <a:t>Situazioni di emarginazione e solitudine</a:t>
          </a:r>
          <a:endParaRPr lang="it-IT" sz="2500" kern="1200"/>
        </a:p>
      </dsp:txBody>
      <dsp:txXfrm>
        <a:off x="2240280" y="1148715"/>
        <a:ext cx="5227319" cy="952119"/>
      </dsp:txXfrm>
    </dsp:sp>
    <dsp:sp modelId="{83CE2159-7240-42B1-9D75-899AB0D200BC}">
      <dsp:nvSpPr>
        <dsp:cNvPr id="0" name=""/>
        <dsp:cNvSpPr/>
      </dsp:nvSpPr>
      <dsp:spPr>
        <a:xfrm>
          <a:off x="1176147" y="2100834"/>
          <a:ext cx="2128266" cy="2128266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1583580"/>
            <a:satOff val="8529"/>
            <a:lumOff val="116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AE749C-25C4-4BC7-9F75-791238792236}">
      <dsp:nvSpPr>
        <dsp:cNvPr id="0" name=""/>
        <dsp:cNvSpPr/>
      </dsp:nvSpPr>
      <dsp:spPr>
        <a:xfrm>
          <a:off x="2240280" y="2100834"/>
          <a:ext cx="5227319" cy="21282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583580"/>
              <a:satOff val="8529"/>
              <a:lumOff val="1163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dirty="0" smtClean="0"/>
            <a:t>Degrado ambientale, precarietà del lavoro, ecc.</a:t>
          </a:r>
          <a:endParaRPr lang="it-IT" sz="2500" kern="1200" dirty="0"/>
        </a:p>
      </dsp:txBody>
      <dsp:txXfrm>
        <a:off x="2240280" y="2100834"/>
        <a:ext cx="5227319" cy="952119"/>
      </dsp:txXfrm>
    </dsp:sp>
    <dsp:sp modelId="{68CE9CA9-F52B-4436-8054-3152341CF750}">
      <dsp:nvSpPr>
        <dsp:cNvPr id="0" name=""/>
        <dsp:cNvSpPr/>
      </dsp:nvSpPr>
      <dsp:spPr>
        <a:xfrm>
          <a:off x="1764220" y="3052953"/>
          <a:ext cx="952119" cy="952119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2375370"/>
            <a:satOff val="12794"/>
            <a:lumOff val="174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C80E2A-D528-4212-8C3A-C3DA557D5458}">
      <dsp:nvSpPr>
        <dsp:cNvPr id="0" name=""/>
        <dsp:cNvSpPr/>
      </dsp:nvSpPr>
      <dsp:spPr>
        <a:xfrm>
          <a:off x="2240280" y="3052953"/>
          <a:ext cx="5227319" cy="95211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2375370"/>
              <a:satOff val="12794"/>
              <a:lumOff val="174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smtClean="0"/>
            <a:t>Particolari situazioni traumatiche o di stress continuativo</a:t>
          </a:r>
          <a:endParaRPr lang="it-IT" sz="2500" kern="1200"/>
        </a:p>
      </dsp:txBody>
      <dsp:txXfrm>
        <a:off x="2240280" y="3052953"/>
        <a:ext cx="5227319" cy="952119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AFCA8B-74C8-4D3C-A407-0CD9F5D5E2E3}">
      <dsp:nvSpPr>
        <dsp:cNvPr id="0" name=""/>
        <dsp:cNvSpPr/>
      </dsp:nvSpPr>
      <dsp:spPr>
        <a:xfrm>
          <a:off x="0" y="196595"/>
          <a:ext cx="4480560" cy="4480560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2EA117-77D3-4DFD-B4B7-BB0A4718141F}">
      <dsp:nvSpPr>
        <dsp:cNvPr id="0" name=""/>
        <dsp:cNvSpPr/>
      </dsp:nvSpPr>
      <dsp:spPr>
        <a:xfrm>
          <a:off x="2240280" y="196595"/>
          <a:ext cx="5227319" cy="44805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smtClean="0"/>
            <a:t>Crisi antropologica legata al venir meno di alcuni valori</a:t>
          </a:r>
          <a:endParaRPr lang="it-IT" sz="1400" kern="1200"/>
        </a:p>
      </dsp:txBody>
      <dsp:txXfrm>
        <a:off x="2240280" y="196595"/>
        <a:ext cx="5227319" cy="1344170"/>
      </dsp:txXfrm>
    </dsp:sp>
    <dsp:sp modelId="{EAF61339-D608-4B6A-910D-A495069D3235}">
      <dsp:nvSpPr>
        <dsp:cNvPr id="0" name=""/>
        <dsp:cNvSpPr/>
      </dsp:nvSpPr>
      <dsp:spPr>
        <a:xfrm>
          <a:off x="784099" y="1540766"/>
          <a:ext cx="2912361" cy="2912361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5206174"/>
            <a:satOff val="-29601"/>
            <a:lumOff val="95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588AAA-6E9D-4B2B-BA90-AAAC558A3E3B}">
      <dsp:nvSpPr>
        <dsp:cNvPr id="0" name=""/>
        <dsp:cNvSpPr/>
      </dsp:nvSpPr>
      <dsp:spPr>
        <a:xfrm>
          <a:off x="2240280" y="1540766"/>
          <a:ext cx="5227319" cy="29123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5206174"/>
              <a:satOff val="-29601"/>
              <a:lumOff val="95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smtClean="0"/>
            <a:t>Modello consumistico: fruizione acritica dei prodotti, induzione dei bisogni, ecc.</a:t>
          </a:r>
          <a:endParaRPr lang="it-IT" sz="1400" kern="1200"/>
        </a:p>
      </dsp:txBody>
      <dsp:txXfrm>
        <a:off x="2240280" y="1540766"/>
        <a:ext cx="5227319" cy="1344166"/>
      </dsp:txXfrm>
    </dsp:sp>
    <dsp:sp modelId="{8048AC8D-6AE5-41EA-BD03-BC90E0900005}">
      <dsp:nvSpPr>
        <dsp:cNvPr id="0" name=""/>
        <dsp:cNvSpPr/>
      </dsp:nvSpPr>
      <dsp:spPr>
        <a:xfrm>
          <a:off x="1568196" y="2884933"/>
          <a:ext cx="1344166" cy="134416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10412348"/>
            <a:satOff val="-59202"/>
            <a:lumOff val="190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89BB91-7EBD-43E0-A0A2-B3E6669B9A07}">
      <dsp:nvSpPr>
        <dsp:cNvPr id="0" name=""/>
        <dsp:cNvSpPr/>
      </dsp:nvSpPr>
      <dsp:spPr>
        <a:xfrm>
          <a:off x="2240280" y="2884933"/>
          <a:ext cx="5227319" cy="13441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0412348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smtClean="0"/>
            <a:t>Diffusione della cultura efficientista ed edonista: prevalenza dell’avere sull’essere, aumento della competitività, ricerca del successo a tutti i costi, culto dell’apparenza, ricerca di stimoli e sensazioni sempre innovative e più intense di quelle precedenti, preminenza del concetto di utilità anche nelle relazioni affettive</a:t>
          </a:r>
          <a:endParaRPr lang="it-IT" sz="1400" kern="1200"/>
        </a:p>
      </dsp:txBody>
      <dsp:txXfrm>
        <a:off x="2240280" y="2884933"/>
        <a:ext cx="5227319" cy="134416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4EFE68-077F-45C6-89CE-33D2DA259CAE}">
      <dsp:nvSpPr>
        <dsp:cNvPr id="0" name=""/>
        <dsp:cNvSpPr/>
      </dsp:nvSpPr>
      <dsp:spPr>
        <a:xfrm>
          <a:off x="0" y="106710"/>
          <a:ext cx="7467600" cy="133379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kern="1200" smtClean="0"/>
            <a:t>Il </a:t>
          </a:r>
          <a:r>
            <a:rPr lang="it-IT" sz="1900" b="1" kern="1200" smtClean="0"/>
            <a:t>piacere</a:t>
          </a:r>
          <a:r>
            <a:rPr lang="it-IT" sz="1900" kern="1200" smtClean="0"/>
            <a:t>, inteso come il complesso delle sensazioni conseguenti all' appagamento di bisogni, è stato (ed e tuttora) un elemento indispensabile per la vita e l' evoluzione dell'uomo e degli altri vertebrati </a:t>
          </a:r>
          <a:endParaRPr lang="it-IT" sz="1900" kern="1200"/>
        </a:p>
      </dsp:txBody>
      <dsp:txXfrm>
        <a:off x="65111" y="171821"/>
        <a:ext cx="7337378" cy="1203577"/>
      </dsp:txXfrm>
    </dsp:sp>
    <dsp:sp modelId="{BD5F69E3-1249-4416-A597-7519D23AE17F}">
      <dsp:nvSpPr>
        <dsp:cNvPr id="0" name=""/>
        <dsp:cNvSpPr/>
      </dsp:nvSpPr>
      <dsp:spPr>
        <a:xfrm>
          <a:off x="0" y="1495230"/>
          <a:ext cx="7467600" cy="1333799"/>
        </a:xfrm>
        <a:prstGeom prst="roundRect">
          <a:avLst/>
        </a:prstGeom>
        <a:solidFill>
          <a:schemeClr val="accent4">
            <a:hueOff val="5206174"/>
            <a:satOff val="-29601"/>
            <a:lumOff val="95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kern="1200" smtClean="0"/>
            <a:t>Durante la propria esistenza tutti gli esseri viventi perseguono </a:t>
          </a:r>
          <a:r>
            <a:rPr lang="it-IT" sz="1900" u="sng" kern="1200" smtClean="0"/>
            <a:t>due</a:t>
          </a:r>
          <a:r>
            <a:rPr lang="it-IT" sz="1900" kern="1200" smtClean="0"/>
            <a:t> finalità biologiche essenziali: la </a:t>
          </a:r>
          <a:r>
            <a:rPr lang="it-IT" sz="1900" b="1" kern="1200" smtClean="0"/>
            <a:t>propria sopravvivenza</a:t>
          </a:r>
          <a:r>
            <a:rPr lang="it-IT" sz="1900" kern="1200" smtClean="0"/>
            <a:t> e la </a:t>
          </a:r>
          <a:r>
            <a:rPr lang="it-IT" sz="1900" b="1" kern="1200" smtClean="0"/>
            <a:t>conservazione della specie</a:t>
          </a:r>
          <a:endParaRPr lang="it-IT" sz="1900" kern="1200"/>
        </a:p>
      </dsp:txBody>
      <dsp:txXfrm>
        <a:off x="65111" y="1560341"/>
        <a:ext cx="7337378" cy="1203577"/>
      </dsp:txXfrm>
    </dsp:sp>
    <dsp:sp modelId="{567B4D79-7A3A-4D7C-919B-B2236950CF80}">
      <dsp:nvSpPr>
        <dsp:cNvPr id="0" name=""/>
        <dsp:cNvSpPr/>
      </dsp:nvSpPr>
      <dsp:spPr>
        <a:xfrm>
          <a:off x="0" y="2883750"/>
          <a:ext cx="7467600" cy="1333799"/>
        </a:xfrm>
        <a:prstGeom prst="roundRect">
          <a:avLst/>
        </a:prstGeom>
        <a:solidFill>
          <a:schemeClr val="accent4">
            <a:hueOff val="10412348"/>
            <a:satOff val="-59202"/>
            <a:lumOff val="190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kern="1200" smtClean="0"/>
            <a:t>Il raggiungimento di queste finalità e basato sul soddisfacimento di alcuni istinti come la fame e la sete, il sesso e la cura della prole ed è garantito dall' esistenza di un </a:t>
          </a:r>
          <a:r>
            <a:rPr lang="it-IT" sz="1900" b="1" kern="1200" smtClean="0"/>
            <a:t>meccanismo cerebrale di gratificazione</a:t>
          </a:r>
          <a:r>
            <a:rPr lang="it-IT" sz="1900" kern="1200" smtClean="0"/>
            <a:t> </a:t>
          </a:r>
          <a:endParaRPr lang="it-IT" sz="1900" kern="1200"/>
        </a:p>
      </dsp:txBody>
      <dsp:txXfrm>
        <a:off x="65111" y="2948861"/>
        <a:ext cx="7337378" cy="120357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AE6495-1057-43B5-BFB6-CD375EAAFEA4}">
      <dsp:nvSpPr>
        <dsp:cNvPr id="0" name=""/>
        <dsp:cNvSpPr/>
      </dsp:nvSpPr>
      <dsp:spPr>
        <a:xfrm>
          <a:off x="0" y="36576"/>
          <a:ext cx="7467600" cy="115478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/>
            <a:t>Alcune proiezioni provenienti dal VTA rilasciano dopamina nel circuito in risposta a eventi rilevanti dal punto di vista motivazionale </a:t>
          </a:r>
          <a:endParaRPr lang="it-IT" sz="2100" kern="1200" dirty="0"/>
        </a:p>
      </dsp:txBody>
      <dsp:txXfrm>
        <a:off x="56372" y="92948"/>
        <a:ext cx="7354856" cy="1042045"/>
      </dsp:txXfrm>
    </dsp:sp>
    <dsp:sp modelId="{B5712798-4EDB-481D-A886-AA8E56AA6841}">
      <dsp:nvSpPr>
        <dsp:cNvPr id="0" name=""/>
        <dsp:cNvSpPr/>
      </dsp:nvSpPr>
      <dsp:spPr>
        <a:xfrm>
          <a:off x="0" y="1251846"/>
          <a:ext cx="7467600" cy="1154789"/>
        </a:xfrm>
        <a:prstGeom prst="roundRect">
          <a:avLst/>
        </a:prstGeom>
        <a:solidFill>
          <a:schemeClr val="accent2">
            <a:hueOff val="-4211785"/>
            <a:satOff val="7099"/>
            <a:lumOff val="-869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smtClean="0"/>
            <a:t>Il rilascio di dopamina segnala al circuito di iniziare risposte comportamentali adattive per quell’evento motivazionale </a:t>
          </a:r>
          <a:endParaRPr lang="it-IT" sz="2100" kern="1200"/>
        </a:p>
      </dsp:txBody>
      <dsp:txXfrm>
        <a:off x="56372" y="1308218"/>
        <a:ext cx="7354856" cy="1042045"/>
      </dsp:txXfrm>
    </dsp:sp>
    <dsp:sp modelId="{30055D0A-364A-4AF5-89CA-11D0B952B62B}">
      <dsp:nvSpPr>
        <dsp:cNvPr id="0" name=""/>
        <dsp:cNvSpPr/>
      </dsp:nvSpPr>
      <dsp:spPr>
        <a:xfrm>
          <a:off x="0" y="2467116"/>
          <a:ext cx="7467600" cy="1154789"/>
        </a:xfrm>
        <a:prstGeom prst="roundRect">
          <a:avLst/>
        </a:prstGeom>
        <a:solidFill>
          <a:schemeClr val="accent2">
            <a:hueOff val="-8423570"/>
            <a:satOff val="14198"/>
            <a:lumOff val="-173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smtClean="0"/>
            <a:t>Così facendo facilita cambiamenti cellulari che stabiliscono associazioni correlate all’evento appreso </a:t>
          </a:r>
          <a:endParaRPr lang="it-IT" sz="2100" kern="1200"/>
        </a:p>
      </dsp:txBody>
      <dsp:txXfrm>
        <a:off x="56372" y="2523488"/>
        <a:ext cx="7354856" cy="1042045"/>
      </dsp:txXfrm>
    </dsp:sp>
    <dsp:sp modelId="{71FCE0B1-0276-4154-B432-0F72C65E6F2D}">
      <dsp:nvSpPr>
        <dsp:cNvPr id="0" name=""/>
        <dsp:cNvSpPr/>
      </dsp:nvSpPr>
      <dsp:spPr>
        <a:xfrm>
          <a:off x="0" y="3682386"/>
          <a:ext cx="7467600" cy="1154789"/>
        </a:xfrm>
        <a:prstGeom prst="roundRect">
          <a:avLst/>
        </a:prstGeom>
        <a:solidFill>
          <a:schemeClr val="accent2">
            <a:hueOff val="-12635355"/>
            <a:satOff val="21297"/>
            <a:lumOff val="-26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smtClean="0"/>
            <a:t>In questo modo l’organismo più efficacemente può emettere una risposta comportamentale adattiva se l’evento si ripresentasse.</a:t>
          </a:r>
          <a:endParaRPr lang="it-IT" sz="2100" kern="1200"/>
        </a:p>
      </dsp:txBody>
      <dsp:txXfrm>
        <a:off x="56372" y="3738758"/>
        <a:ext cx="7354856" cy="10420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DC3716-1E51-4E63-8687-FE552F19C301}">
      <dsp:nvSpPr>
        <dsp:cNvPr id="0" name=""/>
        <dsp:cNvSpPr/>
      </dsp:nvSpPr>
      <dsp:spPr>
        <a:xfrm>
          <a:off x="168020" y="364617"/>
          <a:ext cx="4144518" cy="414451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/>
            <a:t>Trend di consumo nell’ultimo anno nella popolazione studentesca della ASL Milano 1</a:t>
          </a:r>
          <a:endParaRPr lang="it-IT" sz="2800" kern="1200" dirty="0"/>
        </a:p>
      </dsp:txBody>
      <dsp:txXfrm>
        <a:off x="746759" y="853344"/>
        <a:ext cx="2389632" cy="3167062"/>
      </dsp:txXfrm>
    </dsp:sp>
    <dsp:sp modelId="{FE2FE47B-DCE7-470D-8781-F96EDCF0E2A8}">
      <dsp:nvSpPr>
        <dsp:cNvPr id="0" name=""/>
        <dsp:cNvSpPr/>
      </dsp:nvSpPr>
      <dsp:spPr>
        <a:xfrm>
          <a:off x="3155060" y="364617"/>
          <a:ext cx="4144518" cy="4144517"/>
        </a:xfrm>
        <a:prstGeom prst="ellipse">
          <a:avLst/>
        </a:prstGeom>
        <a:solidFill>
          <a:schemeClr val="accent2">
            <a:alpha val="50000"/>
            <a:hueOff val="-12635355"/>
            <a:satOff val="21297"/>
            <a:lumOff val="-26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smtClean="0"/>
            <a:t>Prevalenze (%)</a:t>
          </a:r>
          <a:endParaRPr lang="it-IT" sz="2800" kern="120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2005 </a:t>
          </a:r>
          <a:r>
            <a:rPr lang="it-IT" sz="2200" b="1" kern="1200" dirty="0" smtClean="0">
              <a:solidFill>
                <a:srgbClr val="C00000"/>
              </a:solidFill>
            </a:rPr>
            <a:t>27,9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2006 </a:t>
          </a:r>
          <a:r>
            <a:rPr lang="it-IT" sz="2200" b="1" kern="1200" dirty="0" smtClean="0">
              <a:solidFill>
                <a:srgbClr val="C00000"/>
              </a:solidFill>
            </a:rPr>
            <a:t>28,5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2007 </a:t>
          </a:r>
          <a:r>
            <a:rPr lang="it-IT" sz="2200" b="1" kern="1200" dirty="0" smtClean="0">
              <a:solidFill>
                <a:srgbClr val="C00000"/>
              </a:solidFill>
            </a:rPr>
            <a:t>25,4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2008 </a:t>
          </a:r>
          <a:r>
            <a:rPr lang="it-IT" sz="2200" b="1" kern="1200" dirty="0" smtClean="0">
              <a:solidFill>
                <a:srgbClr val="C00000"/>
              </a:solidFill>
            </a:rPr>
            <a:t>27,1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2009 </a:t>
          </a:r>
          <a:r>
            <a:rPr lang="it-IT" sz="2200" b="1" kern="1200" dirty="0" smtClean="0">
              <a:solidFill>
                <a:srgbClr val="C00000"/>
              </a:solidFill>
            </a:rPr>
            <a:t>22,4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2010 </a:t>
          </a:r>
          <a:r>
            <a:rPr lang="it-IT" sz="2200" b="1" kern="1200" dirty="0" smtClean="0">
              <a:solidFill>
                <a:srgbClr val="C00000"/>
              </a:solidFill>
            </a:rPr>
            <a:t>23,8</a:t>
          </a:r>
          <a:endParaRPr lang="it-IT" sz="2200" b="1" kern="1200" dirty="0">
            <a:solidFill>
              <a:srgbClr val="C00000"/>
            </a:solidFill>
          </a:endParaRPr>
        </a:p>
      </dsp:txBody>
      <dsp:txXfrm>
        <a:off x="4331208" y="853344"/>
        <a:ext cx="2389632" cy="316706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05599-B7CC-4FC2-B6FF-ADAF214C502C}">
      <dsp:nvSpPr>
        <dsp:cNvPr id="0" name=""/>
        <dsp:cNvSpPr/>
      </dsp:nvSpPr>
      <dsp:spPr>
        <a:xfrm>
          <a:off x="0" y="65145"/>
          <a:ext cx="7467600" cy="154659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smtClean="0"/>
            <a:t>Le sostanze di abuso ed alcuni comportamenti sono dei potentissimi surrogati degli stimoli primari (analoghe quindi all’acqua, al cibo, al sesso) e come tali hanno proprietà gratificanti e cognitivo-incentive </a:t>
          </a:r>
          <a:endParaRPr lang="it-IT" sz="1800" kern="1200"/>
        </a:p>
      </dsp:txBody>
      <dsp:txXfrm>
        <a:off x="75498" y="140643"/>
        <a:ext cx="7316604" cy="1395597"/>
      </dsp:txXfrm>
    </dsp:sp>
    <dsp:sp modelId="{C66807C4-4446-4D2E-8CFC-43E535AD051B}">
      <dsp:nvSpPr>
        <dsp:cNvPr id="0" name=""/>
        <dsp:cNvSpPr/>
      </dsp:nvSpPr>
      <dsp:spPr>
        <a:xfrm>
          <a:off x="0" y="1663579"/>
          <a:ext cx="7467600" cy="1546593"/>
        </a:xfrm>
        <a:prstGeom prst="roundRect">
          <a:avLst/>
        </a:prstGeom>
        <a:solidFill>
          <a:schemeClr val="accent2">
            <a:hueOff val="-6317677"/>
            <a:satOff val="10648"/>
            <a:lumOff val="-130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smtClean="0"/>
            <a:t>Alla stessa stregua degli stimoli naturalmente gratificanti, le sostanze di abuso ed i comportamenti sono in grado di suscitare stati di desiderio, che sotto il profilo neurobiologico, è in diretta relazione con una attivazione del circuito mesolimbico a trasmissione dopaminergica</a:t>
          </a:r>
          <a:endParaRPr lang="it-IT" sz="1800" kern="1200"/>
        </a:p>
      </dsp:txBody>
      <dsp:txXfrm>
        <a:off x="75498" y="1739077"/>
        <a:ext cx="7316604" cy="1395597"/>
      </dsp:txXfrm>
    </dsp:sp>
    <dsp:sp modelId="{15D20DF7-C8B3-400D-BAB4-067C073BE21D}">
      <dsp:nvSpPr>
        <dsp:cNvPr id="0" name=""/>
        <dsp:cNvSpPr/>
      </dsp:nvSpPr>
      <dsp:spPr>
        <a:xfrm>
          <a:off x="0" y="3262012"/>
          <a:ext cx="7467600" cy="1546593"/>
        </a:xfrm>
        <a:prstGeom prst="roundRect">
          <a:avLst/>
        </a:prstGeom>
        <a:solidFill>
          <a:schemeClr val="accent2">
            <a:hueOff val="-12635355"/>
            <a:satOff val="21297"/>
            <a:lumOff val="-26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smtClean="0"/>
            <a:t>Ne è una prova il fatto che nell’animale, la distruzione selettiva del Nucleo Accumbens o dell’Area VentroTegmentale blocca la tendenza all’autosomministrazione di cocaina, di oppiodi, di amfetamina</a:t>
          </a:r>
          <a:endParaRPr lang="it-IT" sz="1800" kern="1200"/>
        </a:p>
      </dsp:txBody>
      <dsp:txXfrm>
        <a:off x="75498" y="3337510"/>
        <a:ext cx="7316604" cy="1395597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3E72D2-7990-4A51-AF0F-6BAE8BBD1742}">
      <dsp:nvSpPr>
        <dsp:cNvPr id="0" name=""/>
        <dsp:cNvSpPr/>
      </dsp:nvSpPr>
      <dsp:spPr>
        <a:xfrm>
          <a:off x="0" y="101269"/>
          <a:ext cx="7467600" cy="230248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dirty="0" smtClean="0"/>
            <a:t>Indipendentemente dall’intensità dello stimolo naturale, il </a:t>
          </a:r>
          <a:r>
            <a:rPr lang="it-IT" sz="2300" i="1" kern="1200" dirty="0" smtClean="0"/>
            <a:t>release</a:t>
          </a:r>
          <a:r>
            <a:rPr lang="it-IT" sz="2300" kern="1200" dirty="0" smtClean="0"/>
            <a:t> di dopamina è molto minore per intensità e durata rispetto a quello indotto dalle sostanze di abuso e dai comportamenti, capaci di indurre alla dipendenza </a:t>
          </a:r>
          <a:endParaRPr lang="it-IT" sz="2300" kern="1200" dirty="0"/>
        </a:p>
      </dsp:txBody>
      <dsp:txXfrm>
        <a:off x="112398" y="213667"/>
        <a:ext cx="7242804" cy="2077690"/>
      </dsp:txXfrm>
    </dsp:sp>
    <dsp:sp modelId="{85C770D0-AC4B-4377-A906-86D2ECF592D9}">
      <dsp:nvSpPr>
        <dsp:cNvPr id="0" name=""/>
        <dsp:cNvSpPr/>
      </dsp:nvSpPr>
      <dsp:spPr>
        <a:xfrm>
          <a:off x="0" y="2469996"/>
          <a:ext cx="7467600" cy="2302486"/>
        </a:xfrm>
        <a:prstGeom prst="roundRect">
          <a:avLst/>
        </a:prstGeom>
        <a:solidFill>
          <a:schemeClr val="accent2">
            <a:hueOff val="-12635355"/>
            <a:satOff val="21297"/>
            <a:lumOff val="-26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 smtClean="0"/>
            <a:t>Uno stimolo naturale, anche se applicato per un tempo relativamente lungo, si associa ad un </a:t>
          </a:r>
          <a:r>
            <a:rPr lang="it-IT" sz="2300" i="1" kern="1200" smtClean="0"/>
            <a:t>release</a:t>
          </a:r>
          <a:r>
            <a:rPr lang="it-IT" sz="2300" kern="1200" smtClean="0"/>
            <a:t> di dopamina di pochi minuti e di ridotta intensità, mentre l’assunzione di una dose efficace di sostanze di abuso (o l’utilizzo di un comportamento) induce un </a:t>
          </a:r>
          <a:r>
            <a:rPr lang="it-IT" sz="2300" i="1" kern="1200" smtClean="0"/>
            <a:t>release</a:t>
          </a:r>
          <a:r>
            <a:rPr lang="it-IT" sz="2300" kern="1200" smtClean="0"/>
            <a:t> di dopamina molto più intenso. </a:t>
          </a:r>
          <a:endParaRPr lang="it-IT" sz="2300" kern="1200"/>
        </a:p>
      </dsp:txBody>
      <dsp:txXfrm>
        <a:off x="112398" y="2582394"/>
        <a:ext cx="7242804" cy="207769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BFEF24-88D3-4EFF-B59F-4978D00AA824}">
      <dsp:nvSpPr>
        <dsp:cNvPr id="0" name=""/>
        <dsp:cNvSpPr/>
      </dsp:nvSpPr>
      <dsp:spPr>
        <a:xfrm>
          <a:off x="0" y="74196"/>
          <a:ext cx="7467600" cy="1544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smtClean="0"/>
            <a:t>L’aumento della Dopamina a livello centrale, indotto dall’uso delle droghe (e dai comportamenti di dipendenza), è in grado di consolidare i comportamenti aberranti già acquisiti (indotti dal potenziamento delle valenze emozionali e motivazionali) ed indurne di nuovi. </a:t>
          </a:r>
          <a:endParaRPr lang="it-IT" sz="1600" kern="1200"/>
        </a:p>
      </dsp:txBody>
      <dsp:txXfrm>
        <a:off x="75391" y="149587"/>
        <a:ext cx="7316818" cy="1393618"/>
      </dsp:txXfrm>
    </dsp:sp>
    <dsp:sp modelId="{D80169AF-35E8-4D37-871C-F95D9E6B1FB5}">
      <dsp:nvSpPr>
        <dsp:cNvPr id="0" name=""/>
        <dsp:cNvSpPr/>
      </dsp:nvSpPr>
      <dsp:spPr>
        <a:xfrm>
          <a:off x="0" y="1664676"/>
          <a:ext cx="7467600" cy="1544400"/>
        </a:xfrm>
        <a:prstGeom prst="roundRect">
          <a:avLst/>
        </a:prstGeom>
        <a:solidFill>
          <a:schemeClr val="accent2">
            <a:hueOff val="-6317677"/>
            <a:satOff val="10648"/>
            <a:lumOff val="-130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/>
            <a:t>LA DOPAMINA È CIOÈ CAPACE DI MODULARE L’ARCHIVIAZIONE DELLE INFORMAZIONI 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/>
            <a:t>– COME IL PIACERE INDOTTO DALLE SOSTANZE E DAI COMPORTAMENTI – </a:t>
          </a:r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/>
            <a:t>A LIVELLO CORTICALE.</a:t>
          </a:r>
        </a:p>
      </dsp:txBody>
      <dsp:txXfrm>
        <a:off x="75391" y="1740067"/>
        <a:ext cx="7316818" cy="1393618"/>
      </dsp:txXfrm>
    </dsp:sp>
    <dsp:sp modelId="{84A66BA7-C50F-471E-A497-2C941C0ECD65}">
      <dsp:nvSpPr>
        <dsp:cNvPr id="0" name=""/>
        <dsp:cNvSpPr/>
      </dsp:nvSpPr>
      <dsp:spPr>
        <a:xfrm>
          <a:off x="0" y="3255156"/>
          <a:ext cx="7467600" cy="1544400"/>
        </a:xfrm>
        <a:prstGeom prst="roundRect">
          <a:avLst/>
        </a:prstGeom>
        <a:solidFill>
          <a:schemeClr val="accent2">
            <a:hueOff val="-12635355"/>
            <a:satOff val="21297"/>
            <a:lumOff val="-26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smtClean="0"/>
            <a:t>In questo modo le sostanze di abuso, attraverso un potenziamento della trasmissione meso-limbico-corticale e del rilascio di altri fattori (come il CRF) possono indurre un rinforzo della memorizzazione degli effetti gratificanti indotti dal loro uso. </a:t>
          </a:r>
          <a:endParaRPr lang="it-IT" sz="1600" kern="1200"/>
        </a:p>
      </dsp:txBody>
      <dsp:txXfrm>
        <a:off x="75391" y="3330547"/>
        <a:ext cx="7316818" cy="1393618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325B3E-5627-4E2E-9161-C376A5E4A646}">
      <dsp:nvSpPr>
        <dsp:cNvPr id="0" name=""/>
        <dsp:cNvSpPr/>
      </dsp:nvSpPr>
      <dsp:spPr>
        <a:xfrm>
          <a:off x="1296924" y="0"/>
          <a:ext cx="4873752" cy="487375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6500" kern="1200" dirty="0"/>
        </a:p>
      </dsp:txBody>
      <dsp:txXfrm>
        <a:off x="2010668" y="713744"/>
        <a:ext cx="3446264" cy="3446264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0482B6-0A17-4645-8D8A-D543D4F6AA56}">
      <dsp:nvSpPr>
        <dsp:cNvPr id="0" name=""/>
        <dsp:cNvSpPr/>
      </dsp:nvSpPr>
      <dsp:spPr>
        <a:xfrm>
          <a:off x="1296924" y="0"/>
          <a:ext cx="4873752" cy="4873752"/>
        </a:xfrm>
        <a:prstGeom prst="ellipse">
          <a:avLst/>
        </a:prstGeom>
        <a:solidFill>
          <a:schemeClr val="accent3">
            <a:shade val="80000"/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6500" kern="1200"/>
        </a:p>
      </dsp:txBody>
      <dsp:txXfrm>
        <a:off x="2010668" y="713744"/>
        <a:ext cx="3446264" cy="3446264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CB757A-C648-4FD2-A029-C9E539BD99D1}">
      <dsp:nvSpPr>
        <dsp:cNvPr id="0" name=""/>
        <dsp:cNvSpPr/>
      </dsp:nvSpPr>
      <dsp:spPr>
        <a:xfrm>
          <a:off x="1296924" y="0"/>
          <a:ext cx="4873752" cy="487375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6500" kern="1200"/>
        </a:p>
      </dsp:txBody>
      <dsp:txXfrm>
        <a:off x="2010668" y="713744"/>
        <a:ext cx="3446264" cy="3446264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912D9-2731-4D3A-AC0E-28BD9F2314A5}">
      <dsp:nvSpPr>
        <dsp:cNvPr id="0" name=""/>
        <dsp:cNvSpPr/>
      </dsp:nvSpPr>
      <dsp:spPr>
        <a:xfrm>
          <a:off x="1296924" y="0"/>
          <a:ext cx="4873752" cy="4873752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6500" kern="1200"/>
        </a:p>
      </dsp:txBody>
      <dsp:txXfrm>
        <a:off x="2010668" y="713744"/>
        <a:ext cx="3446264" cy="3446264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D35F6F-3D3A-4429-8E2D-9C28005A2EB1}">
      <dsp:nvSpPr>
        <dsp:cNvPr id="0" name=""/>
        <dsp:cNvSpPr/>
      </dsp:nvSpPr>
      <dsp:spPr>
        <a:xfrm>
          <a:off x="1296924" y="0"/>
          <a:ext cx="4873752" cy="4873752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6500" kern="1200"/>
        </a:p>
      </dsp:txBody>
      <dsp:txXfrm>
        <a:off x="2010668" y="713744"/>
        <a:ext cx="3446264" cy="3446264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9C77D4-55CA-42C1-A2E5-F7E08FCB1915}">
      <dsp:nvSpPr>
        <dsp:cNvPr id="0" name=""/>
        <dsp:cNvSpPr/>
      </dsp:nvSpPr>
      <dsp:spPr>
        <a:xfrm>
          <a:off x="1296924" y="0"/>
          <a:ext cx="4873752" cy="4873752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6500" kern="1200" dirty="0"/>
        </a:p>
      </dsp:txBody>
      <dsp:txXfrm>
        <a:off x="2010668" y="713744"/>
        <a:ext cx="3446264" cy="3446264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B45167-5200-4B02-8889-FEF04917E3DC}">
      <dsp:nvSpPr>
        <dsp:cNvPr id="0" name=""/>
        <dsp:cNvSpPr/>
      </dsp:nvSpPr>
      <dsp:spPr>
        <a:xfrm>
          <a:off x="1296924" y="0"/>
          <a:ext cx="4873752" cy="487375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6500" kern="1200" dirty="0"/>
        </a:p>
      </dsp:txBody>
      <dsp:txXfrm>
        <a:off x="2010668" y="713744"/>
        <a:ext cx="3446264" cy="34462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26981A-4748-4FB8-96E1-052316FEBAF0}">
      <dsp:nvSpPr>
        <dsp:cNvPr id="0" name=""/>
        <dsp:cNvSpPr/>
      </dsp:nvSpPr>
      <dsp:spPr>
        <a:xfrm>
          <a:off x="168020" y="364617"/>
          <a:ext cx="4144518" cy="414451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/>
            <a:t>Trend utenza in trattamento per cannabis sull’utenza totale della ASL Milano 1</a:t>
          </a:r>
          <a:endParaRPr lang="it-IT" sz="2800" kern="1200" dirty="0"/>
        </a:p>
      </dsp:txBody>
      <dsp:txXfrm>
        <a:off x="746759" y="853344"/>
        <a:ext cx="2389632" cy="3167062"/>
      </dsp:txXfrm>
    </dsp:sp>
    <dsp:sp modelId="{AD18972B-475F-44DF-8F41-EEC6C418C5A2}">
      <dsp:nvSpPr>
        <dsp:cNvPr id="0" name=""/>
        <dsp:cNvSpPr/>
      </dsp:nvSpPr>
      <dsp:spPr>
        <a:xfrm>
          <a:off x="3155060" y="364617"/>
          <a:ext cx="4144518" cy="4144517"/>
        </a:xfrm>
        <a:prstGeom prst="ellipse">
          <a:avLst/>
        </a:prstGeom>
        <a:solidFill>
          <a:schemeClr val="accent2">
            <a:alpha val="50000"/>
            <a:hueOff val="-12635355"/>
            <a:satOff val="21297"/>
            <a:lumOff val="-26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kern="1200" dirty="0" smtClean="0"/>
            <a:t>Utenza (%)</a:t>
          </a:r>
          <a:endParaRPr lang="it-IT" sz="3600" kern="1200" dirty="0"/>
        </a:p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600" kern="1200" dirty="0" smtClean="0"/>
            <a:t>2008 </a:t>
          </a:r>
          <a:r>
            <a:rPr lang="it-IT" sz="3600" b="1" kern="1200" dirty="0" smtClean="0">
              <a:solidFill>
                <a:srgbClr val="C00000"/>
              </a:solidFill>
            </a:rPr>
            <a:t>6,2</a:t>
          </a:r>
          <a:endParaRPr lang="it-IT" sz="3600" b="1" kern="1200" dirty="0">
            <a:solidFill>
              <a:srgbClr val="C00000"/>
            </a:solidFill>
          </a:endParaRPr>
        </a:p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600" kern="1200" dirty="0" smtClean="0"/>
            <a:t>2009 </a:t>
          </a:r>
          <a:r>
            <a:rPr lang="it-IT" sz="3600" b="1" kern="1200" dirty="0" smtClean="0">
              <a:solidFill>
                <a:srgbClr val="C00000"/>
              </a:solidFill>
            </a:rPr>
            <a:t>7,0</a:t>
          </a:r>
          <a:endParaRPr lang="it-IT" sz="3600" b="1" kern="1200" dirty="0">
            <a:solidFill>
              <a:srgbClr val="C00000"/>
            </a:solidFill>
          </a:endParaRPr>
        </a:p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600" kern="1200" dirty="0" smtClean="0"/>
            <a:t>2010 </a:t>
          </a:r>
          <a:r>
            <a:rPr lang="it-IT" sz="3600" b="1" kern="1200" dirty="0" smtClean="0">
              <a:solidFill>
                <a:srgbClr val="C00000"/>
              </a:solidFill>
            </a:rPr>
            <a:t>9,5</a:t>
          </a:r>
          <a:endParaRPr lang="it-IT" sz="3600" b="1" kern="1200" dirty="0">
            <a:solidFill>
              <a:srgbClr val="C00000"/>
            </a:solidFill>
          </a:endParaRPr>
        </a:p>
      </dsp:txBody>
      <dsp:txXfrm>
        <a:off x="4331208" y="853344"/>
        <a:ext cx="2389632" cy="3167062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3DB86D-91BE-4888-B2C1-EDFEB887BFF8}">
      <dsp:nvSpPr>
        <dsp:cNvPr id="0" name=""/>
        <dsp:cNvSpPr/>
      </dsp:nvSpPr>
      <dsp:spPr>
        <a:xfrm>
          <a:off x="1296924" y="0"/>
          <a:ext cx="4873752" cy="4873752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6500" kern="1200"/>
        </a:p>
      </dsp:txBody>
      <dsp:txXfrm>
        <a:off x="2010668" y="713744"/>
        <a:ext cx="3446264" cy="3446264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046AF0-333F-437E-A1BD-BF48DA3A17C8}">
      <dsp:nvSpPr>
        <dsp:cNvPr id="0" name=""/>
        <dsp:cNvSpPr/>
      </dsp:nvSpPr>
      <dsp:spPr>
        <a:xfrm>
          <a:off x="1298078" y="1154"/>
          <a:ext cx="4871442" cy="4871442"/>
        </a:xfrm>
        <a:prstGeom prst="ellipse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6500" kern="1200" dirty="0" smtClean="0"/>
            <a:t>Time </a:t>
          </a:r>
          <a:r>
            <a:rPr lang="it-IT" sz="6500" kern="1200" dirty="0" err="1" smtClean="0"/>
            <a:t>Warp</a:t>
          </a:r>
          <a:endParaRPr lang="it-IT" sz="6500" kern="1200" dirty="0"/>
        </a:p>
      </dsp:txBody>
      <dsp:txXfrm>
        <a:off x="2011484" y="714560"/>
        <a:ext cx="3444630" cy="344463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35602-B6B6-43FA-BD7C-9DF28D1457B6}">
      <dsp:nvSpPr>
        <dsp:cNvPr id="0" name=""/>
        <dsp:cNvSpPr/>
      </dsp:nvSpPr>
      <dsp:spPr>
        <a:xfrm>
          <a:off x="168020" y="364617"/>
          <a:ext cx="4144518" cy="4144517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/>
            <a:t>Trend di consumo nell’ultimo anno nella popolazione studentesca della ASL Milano 1</a:t>
          </a:r>
          <a:endParaRPr lang="it-IT" sz="2800" kern="1200" dirty="0"/>
        </a:p>
      </dsp:txBody>
      <dsp:txXfrm>
        <a:off x="746759" y="853344"/>
        <a:ext cx="2389632" cy="3167062"/>
      </dsp:txXfrm>
    </dsp:sp>
    <dsp:sp modelId="{1333E509-0B3A-482C-9B0B-9D7A37F8A62B}">
      <dsp:nvSpPr>
        <dsp:cNvPr id="0" name=""/>
        <dsp:cNvSpPr/>
      </dsp:nvSpPr>
      <dsp:spPr>
        <a:xfrm>
          <a:off x="3155060" y="364617"/>
          <a:ext cx="4144518" cy="4144517"/>
        </a:xfrm>
        <a:prstGeom prst="ellipse">
          <a:avLst/>
        </a:prstGeom>
        <a:solidFill>
          <a:schemeClr val="accent4">
            <a:alpha val="50000"/>
            <a:hueOff val="10412348"/>
            <a:satOff val="-59202"/>
            <a:lumOff val="190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/>
            <a:t>Prevalenze (%)</a:t>
          </a:r>
          <a:endParaRPr lang="it-IT" sz="24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2005 </a:t>
          </a:r>
          <a:r>
            <a:rPr lang="it-IT" sz="2200" b="1" kern="1200" dirty="0" smtClean="0">
              <a:solidFill>
                <a:srgbClr val="C00000"/>
              </a:solidFill>
            </a:rPr>
            <a:t>1,5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2006 </a:t>
          </a:r>
          <a:r>
            <a:rPr lang="it-IT" sz="2200" b="1" kern="1200" dirty="0" smtClean="0">
              <a:solidFill>
                <a:srgbClr val="C00000"/>
              </a:solidFill>
            </a:rPr>
            <a:t>1,8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2007 </a:t>
          </a:r>
          <a:r>
            <a:rPr lang="it-IT" sz="2200" b="1" kern="1200" dirty="0" smtClean="0">
              <a:solidFill>
                <a:srgbClr val="C00000"/>
              </a:solidFill>
            </a:rPr>
            <a:t>1,4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2008 </a:t>
          </a:r>
          <a:r>
            <a:rPr lang="it-IT" sz="2200" b="1" kern="1200" dirty="0" smtClean="0">
              <a:solidFill>
                <a:srgbClr val="C00000"/>
              </a:solidFill>
            </a:rPr>
            <a:t>1,2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2009 </a:t>
          </a:r>
          <a:r>
            <a:rPr lang="it-IT" sz="2200" b="1" kern="1200" dirty="0" smtClean="0">
              <a:solidFill>
                <a:srgbClr val="C00000"/>
              </a:solidFill>
            </a:rPr>
            <a:t>1,0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2010 </a:t>
          </a:r>
          <a:r>
            <a:rPr lang="it-IT" sz="2200" b="1" kern="1200" dirty="0" smtClean="0">
              <a:solidFill>
                <a:srgbClr val="C00000"/>
              </a:solidFill>
            </a:rPr>
            <a:t>1,4</a:t>
          </a:r>
          <a:endParaRPr lang="it-IT" sz="2200" b="1" kern="1200" dirty="0">
            <a:solidFill>
              <a:srgbClr val="C00000"/>
            </a:solidFill>
          </a:endParaRPr>
        </a:p>
      </dsp:txBody>
      <dsp:txXfrm>
        <a:off x="4331208" y="853344"/>
        <a:ext cx="2389632" cy="316706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312EEC-2433-48FB-8980-0C36DE89957D}">
      <dsp:nvSpPr>
        <dsp:cNvPr id="0" name=""/>
        <dsp:cNvSpPr/>
      </dsp:nvSpPr>
      <dsp:spPr>
        <a:xfrm>
          <a:off x="168020" y="364617"/>
          <a:ext cx="4144518" cy="4144517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/>
            <a:t>Trend utenza in trattamento per oppiacei sull’utenza totale della ASL Milano 1</a:t>
          </a:r>
          <a:endParaRPr lang="it-IT" sz="2800" kern="1200" dirty="0"/>
        </a:p>
      </dsp:txBody>
      <dsp:txXfrm>
        <a:off x="746759" y="853344"/>
        <a:ext cx="2389632" cy="3167062"/>
      </dsp:txXfrm>
    </dsp:sp>
    <dsp:sp modelId="{0CE44B2A-4577-4521-8159-413B55F8229A}">
      <dsp:nvSpPr>
        <dsp:cNvPr id="0" name=""/>
        <dsp:cNvSpPr/>
      </dsp:nvSpPr>
      <dsp:spPr>
        <a:xfrm>
          <a:off x="3155060" y="364617"/>
          <a:ext cx="4144518" cy="4144517"/>
        </a:xfrm>
        <a:prstGeom prst="ellipse">
          <a:avLst/>
        </a:prstGeom>
        <a:solidFill>
          <a:schemeClr val="accent4">
            <a:alpha val="50000"/>
            <a:hueOff val="10412348"/>
            <a:satOff val="-59202"/>
            <a:lumOff val="190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kern="1200" dirty="0" smtClean="0"/>
            <a:t>Utenza (%)</a:t>
          </a:r>
          <a:endParaRPr lang="it-IT" sz="3600" kern="1200" dirty="0"/>
        </a:p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600" kern="1200" dirty="0" smtClean="0"/>
            <a:t>2008 </a:t>
          </a:r>
          <a:r>
            <a:rPr lang="it-IT" sz="3600" b="1" kern="1200" dirty="0" smtClean="0">
              <a:solidFill>
                <a:srgbClr val="C00000"/>
              </a:solidFill>
            </a:rPr>
            <a:t>49</a:t>
          </a:r>
          <a:endParaRPr lang="it-IT" sz="3600" b="1" kern="1200" dirty="0">
            <a:solidFill>
              <a:srgbClr val="C00000"/>
            </a:solidFill>
          </a:endParaRPr>
        </a:p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600" kern="1200" dirty="0" smtClean="0"/>
            <a:t>2009 </a:t>
          </a:r>
          <a:r>
            <a:rPr lang="it-IT" sz="3600" b="1" kern="1200" dirty="0" smtClean="0">
              <a:solidFill>
                <a:srgbClr val="C00000"/>
              </a:solidFill>
            </a:rPr>
            <a:t>43</a:t>
          </a:r>
          <a:endParaRPr lang="it-IT" sz="3600" b="1" kern="1200" dirty="0">
            <a:solidFill>
              <a:srgbClr val="C00000"/>
            </a:solidFill>
          </a:endParaRPr>
        </a:p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600" kern="1200" dirty="0" smtClean="0"/>
            <a:t>2010 </a:t>
          </a:r>
          <a:r>
            <a:rPr lang="it-IT" sz="3600" b="1" kern="1200" dirty="0" smtClean="0">
              <a:solidFill>
                <a:srgbClr val="C00000"/>
              </a:solidFill>
            </a:rPr>
            <a:t>41</a:t>
          </a:r>
          <a:endParaRPr lang="it-IT" sz="3600" b="1" kern="1200" dirty="0">
            <a:solidFill>
              <a:srgbClr val="C00000"/>
            </a:solidFill>
          </a:endParaRPr>
        </a:p>
      </dsp:txBody>
      <dsp:txXfrm>
        <a:off x="4331208" y="853344"/>
        <a:ext cx="2389632" cy="316706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14938D-2FFC-43BD-97A4-DF80F8648DB6}">
      <dsp:nvSpPr>
        <dsp:cNvPr id="0" name=""/>
        <dsp:cNvSpPr/>
      </dsp:nvSpPr>
      <dsp:spPr>
        <a:xfrm>
          <a:off x="168020" y="364617"/>
          <a:ext cx="4144518" cy="4144517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/>
            <a:t>Trend di consumo nell’ultimo anno nella popolazione studentesca della ASL Milano 1</a:t>
          </a:r>
          <a:endParaRPr lang="it-IT" sz="2800" kern="1200" dirty="0"/>
        </a:p>
      </dsp:txBody>
      <dsp:txXfrm>
        <a:off x="746759" y="853344"/>
        <a:ext cx="2389632" cy="3167062"/>
      </dsp:txXfrm>
    </dsp:sp>
    <dsp:sp modelId="{719DC837-5680-42C0-BE2B-41DB73637022}">
      <dsp:nvSpPr>
        <dsp:cNvPr id="0" name=""/>
        <dsp:cNvSpPr/>
      </dsp:nvSpPr>
      <dsp:spPr>
        <a:xfrm>
          <a:off x="3155060" y="364617"/>
          <a:ext cx="4144518" cy="4144517"/>
        </a:xfrm>
        <a:prstGeom prst="ellipse">
          <a:avLst/>
        </a:prstGeom>
        <a:solidFill>
          <a:schemeClr val="accent3">
            <a:alpha val="50000"/>
            <a:hueOff val="2375370"/>
            <a:satOff val="12794"/>
            <a:lumOff val="174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/>
            <a:t>Prevalenze (%)</a:t>
          </a:r>
          <a:endParaRPr lang="it-IT" sz="24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2005 </a:t>
          </a:r>
          <a:r>
            <a:rPr lang="it-IT" sz="2200" b="1" kern="1200" dirty="0" smtClean="0">
              <a:solidFill>
                <a:srgbClr val="C00000"/>
              </a:solidFill>
            </a:rPr>
            <a:t>3,6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2006 </a:t>
          </a:r>
          <a:r>
            <a:rPr lang="it-IT" sz="2200" b="1" kern="1200" dirty="0" smtClean="0">
              <a:solidFill>
                <a:srgbClr val="C00000"/>
              </a:solidFill>
            </a:rPr>
            <a:t>4,4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2007 </a:t>
          </a:r>
          <a:r>
            <a:rPr lang="it-IT" sz="2200" b="1" kern="1200" dirty="0" smtClean="0">
              <a:solidFill>
                <a:srgbClr val="C00000"/>
              </a:solidFill>
            </a:rPr>
            <a:t>4,2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2008 </a:t>
          </a:r>
          <a:r>
            <a:rPr lang="it-IT" sz="2200" b="1" kern="1200" dirty="0" smtClean="0">
              <a:solidFill>
                <a:srgbClr val="C00000"/>
              </a:solidFill>
            </a:rPr>
            <a:t>3,4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2009 </a:t>
          </a:r>
          <a:r>
            <a:rPr lang="it-IT" sz="2200" b="1" kern="1200" dirty="0" smtClean="0">
              <a:solidFill>
                <a:srgbClr val="C00000"/>
              </a:solidFill>
            </a:rPr>
            <a:t>3,6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2010 </a:t>
          </a:r>
          <a:r>
            <a:rPr lang="it-IT" sz="2200" b="1" kern="1200" dirty="0" smtClean="0">
              <a:solidFill>
                <a:srgbClr val="C00000"/>
              </a:solidFill>
            </a:rPr>
            <a:t>3,2</a:t>
          </a:r>
          <a:endParaRPr lang="it-IT" sz="2200" b="1" kern="1200" dirty="0">
            <a:solidFill>
              <a:srgbClr val="C00000"/>
            </a:solidFill>
          </a:endParaRPr>
        </a:p>
      </dsp:txBody>
      <dsp:txXfrm>
        <a:off x="4331208" y="853344"/>
        <a:ext cx="2389632" cy="31670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A6077C-93B0-4CBE-9A59-7D97AE60AC18}">
      <dsp:nvSpPr>
        <dsp:cNvPr id="0" name=""/>
        <dsp:cNvSpPr/>
      </dsp:nvSpPr>
      <dsp:spPr>
        <a:xfrm>
          <a:off x="168020" y="364617"/>
          <a:ext cx="4144518" cy="4144517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/>
            <a:t>Trend utenza in trattamento per cocaina sull’utenza totale della ASL Milano 1</a:t>
          </a:r>
          <a:endParaRPr lang="it-IT" sz="2800" kern="1200" dirty="0"/>
        </a:p>
      </dsp:txBody>
      <dsp:txXfrm>
        <a:off x="746759" y="853344"/>
        <a:ext cx="2389632" cy="3167062"/>
      </dsp:txXfrm>
    </dsp:sp>
    <dsp:sp modelId="{A11D3E2B-F552-49B9-855B-E843A087A16D}">
      <dsp:nvSpPr>
        <dsp:cNvPr id="0" name=""/>
        <dsp:cNvSpPr/>
      </dsp:nvSpPr>
      <dsp:spPr>
        <a:xfrm>
          <a:off x="3155060" y="364617"/>
          <a:ext cx="4144518" cy="4144517"/>
        </a:xfrm>
        <a:prstGeom prst="ellipse">
          <a:avLst/>
        </a:prstGeom>
        <a:solidFill>
          <a:schemeClr val="accent3">
            <a:alpha val="50000"/>
            <a:hueOff val="2375370"/>
            <a:satOff val="12794"/>
            <a:lumOff val="174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kern="1200" dirty="0" smtClean="0"/>
            <a:t>Utenza (%)</a:t>
          </a:r>
          <a:endParaRPr lang="it-IT" sz="3600" kern="1200" dirty="0"/>
        </a:p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600" kern="1200" dirty="0" smtClean="0"/>
            <a:t>2008 </a:t>
          </a:r>
          <a:r>
            <a:rPr lang="it-IT" sz="3600" b="1" kern="1200" dirty="0" smtClean="0">
              <a:solidFill>
                <a:srgbClr val="C00000"/>
              </a:solidFill>
            </a:rPr>
            <a:t>45</a:t>
          </a:r>
          <a:endParaRPr lang="it-IT" sz="3600" b="1" kern="1200" dirty="0">
            <a:solidFill>
              <a:srgbClr val="C00000"/>
            </a:solidFill>
          </a:endParaRPr>
        </a:p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600" kern="1200" dirty="0" smtClean="0"/>
            <a:t>2009 </a:t>
          </a:r>
          <a:r>
            <a:rPr lang="it-IT" sz="3600" b="1" kern="1200" dirty="0" smtClean="0">
              <a:solidFill>
                <a:srgbClr val="C00000"/>
              </a:solidFill>
            </a:rPr>
            <a:t>49</a:t>
          </a:r>
          <a:endParaRPr lang="it-IT" sz="3600" b="1" kern="1200" dirty="0">
            <a:solidFill>
              <a:srgbClr val="C00000"/>
            </a:solidFill>
          </a:endParaRPr>
        </a:p>
        <a:p>
          <a:pPr marL="285750" lvl="1" indent="-285750" algn="l" defTabSz="1600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600" kern="1200" dirty="0" smtClean="0"/>
            <a:t>2010 </a:t>
          </a:r>
          <a:r>
            <a:rPr lang="it-IT" sz="3600" b="1" kern="1200" dirty="0" smtClean="0">
              <a:solidFill>
                <a:srgbClr val="C00000"/>
              </a:solidFill>
            </a:rPr>
            <a:t>49</a:t>
          </a:r>
          <a:endParaRPr lang="it-IT" sz="3600" b="1" kern="1200" dirty="0">
            <a:solidFill>
              <a:srgbClr val="C00000"/>
            </a:solidFill>
          </a:endParaRPr>
        </a:p>
      </dsp:txBody>
      <dsp:txXfrm>
        <a:off x="4331208" y="853344"/>
        <a:ext cx="2389632" cy="316706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7D3E53-3DE7-4340-8FF4-1F01676F1B4F}">
      <dsp:nvSpPr>
        <dsp:cNvPr id="0" name=""/>
        <dsp:cNvSpPr/>
      </dsp:nvSpPr>
      <dsp:spPr>
        <a:xfrm>
          <a:off x="168020" y="364617"/>
          <a:ext cx="4144518" cy="4144517"/>
        </a:xfrm>
        <a:prstGeom prst="ellipse">
          <a:avLst/>
        </a:prstGeom>
        <a:solidFill>
          <a:schemeClr val="accent2">
            <a:shade val="80000"/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/>
            <a:t>Trend di consumo nell’ultimo anno nella popolazione studentesca della ASL Milano 1</a:t>
          </a:r>
          <a:endParaRPr lang="it-IT" sz="2800" kern="1200" dirty="0"/>
        </a:p>
      </dsp:txBody>
      <dsp:txXfrm>
        <a:off x="746759" y="853344"/>
        <a:ext cx="2389632" cy="3167062"/>
      </dsp:txXfrm>
    </dsp:sp>
    <dsp:sp modelId="{D7782102-0C58-4848-8996-5831E8AD05D4}">
      <dsp:nvSpPr>
        <dsp:cNvPr id="0" name=""/>
        <dsp:cNvSpPr/>
      </dsp:nvSpPr>
      <dsp:spPr>
        <a:xfrm>
          <a:off x="3155060" y="364617"/>
          <a:ext cx="4144518" cy="4144517"/>
        </a:xfrm>
        <a:prstGeom prst="ellipse">
          <a:avLst/>
        </a:prstGeom>
        <a:solidFill>
          <a:schemeClr val="accent2">
            <a:shade val="80000"/>
            <a:alpha val="50000"/>
            <a:hueOff val="176332"/>
            <a:satOff val="7917"/>
            <a:lumOff val="1993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/>
            <a:t>Prevalenze (%)</a:t>
          </a:r>
          <a:endParaRPr lang="it-IT" sz="24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2005 </a:t>
          </a:r>
          <a:r>
            <a:rPr lang="it-IT" sz="2200" b="1" kern="1200" dirty="0" smtClean="0">
              <a:solidFill>
                <a:srgbClr val="C00000"/>
              </a:solidFill>
            </a:rPr>
            <a:t>87,0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2006 </a:t>
          </a:r>
          <a:r>
            <a:rPr lang="it-IT" sz="2200" b="1" kern="1200" dirty="0" smtClean="0">
              <a:solidFill>
                <a:srgbClr val="C00000"/>
              </a:solidFill>
            </a:rPr>
            <a:t>87,3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2007 </a:t>
          </a:r>
          <a:r>
            <a:rPr lang="it-IT" sz="2200" b="1" kern="1200" dirty="0" smtClean="0">
              <a:solidFill>
                <a:srgbClr val="C00000"/>
              </a:solidFill>
            </a:rPr>
            <a:t>84,9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2008 </a:t>
          </a:r>
          <a:r>
            <a:rPr lang="it-IT" sz="2200" b="1" kern="1200" dirty="0" smtClean="0">
              <a:solidFill>
                <a:srgbClr val="C00000"/>
              </a:solidFill>
            </a:rPr>
            <a:t>85,0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2009 </a:t>
          </a:r>
          <a:r>
            <a:rPr lang="it-IT" sz="2200" b="1" kern="1200" dirty="0" smtClean="0">
              <a:solidFill>
                <a:srgbClr val="C00000"/>
              </a:solidFill>
            </a:rPr>
            <a:t>84,3</a:t>
          </a:r>
          <a:endParaRPr lang="it-IT" sz="2200" b="1" kern="1200" dirty="0">
            <a:solidFill>
              <a:srgbClr val="C00000"/>
            </a:solidFill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200" kern="1200" dirty="0" smtClean="0"/>
            <a:t>2010 </a:t>
          </a:r>
          <a:r>
            <a:rPr lang="it-IT" sz="2200" b="1" kern="1200" dirty="0" smtClean="0">
              <a:solidFill>
                <a:srgbClr val="C00000"/>
              </a:solidFill>
            </a:rPr>
            <a:t>83,2</a:t>
          </a:r>
          <a:endParaRPr lang="it-IT" sz="2200" b="1" kern="1200" dirty="0">
            <a:solidFill>
              <a:srgbClr val="C00000"/>
            </a:solidFill>
          </a:endParaRPr>
        </a:p>
      </dsp:txBody>
      <dsp:txXfrm>
        <a:off x="4331208" y="853344"/>
        <a:ext cx="2389632" cy="316706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E3C49F-584A-4A82-B72D-FDCF8C2CB3F9}">
      <dsp:nvSpPr>
        <dsp:cNvPr id="0" name=""/>
        <dsp:cNvSpPr/>
      </dsp:nvSpPr>
      <dsp:spPr>
        <a:xfrm>
          <a:off x="2271674" y="60921"/>
          <a:ext cx="2924251" cy="292425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Trend nuova utenza in trattamento nei Servizi Alcologia della ASL Milano 1</a:t>
          </a:r>
          <a:endParaRPr lang="it-IT" sz="1600" kern="1200" dirty="0"/>
        </a:p>
      </dsp:txBody>
      <dsp:txXfrm>
        <a:off x="2661574" y="572665"/>
        <a:ext cx="2144450" cy="1315913"/>
      </dsp:txXfrm>
    </dsp:sp>
    <dsp:sp modelId="{88C50B78-04E1-4E99-BFAE-C97B15BD5D17}">
      <dsp:nvSpPr>
        <dsp:cNvPr id="0" name=""/>
        <dsp:cNvSpPr/>
      </dsp:nvSpPr>
      <dsp:spPr>
        <a:xfrm>
          <a:off x="3326841" y="1888578"/>
          <a:ext cx="2924251" cy="2924251"/>
        </a:xfrm>
        <a:prstGeom prst="ellipse">
          <a:avLst/>
        </a:prstGeom>
        <a:solidFill>
          <a:schemeClr val="accent2">
            <a:alpha val="50000"/>
            <a:hueOff val="-6317677"/>
            <a:satOff val="10648"/>
            <a:lumOff val="-130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% sul totale dell’utenza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smtClean="0"/>
            <a:t>2008 </a:t>
          </a:r>
          <a:r>
            <a:rPr lang="it-IT" sz="1300" b="1" kern="1200" dirty="0" smtClean="0">
              <a:solidFill>
                <a:srgbClr val="C00000"/>
              </a:solidFill>
            </a:rPr>
            <a:t>41,2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smtClean="0"/>
            <a:t>2009 </a:t>
          </a:r>
          <a:r>
            <a:rPr lang="it-IT" sz="1300" b="1" kern="1200" dirty="0" smtClean="0">
              <a:solidFill>
                <a:srgbClr val="C00000"/>
              </a:solidFill>
            </a:rPr>
            <a:t>42,6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smtClean="0"/>
            <a:t>2010 </a:t>
          </a:r>
          <a:r>
            <a:rPr lang="it-IT" sz="1300" b="1" kern="1200" dirty="0" smtClean="0">
              <a:solidFill>
                <a:srgbClr val="C00000"/>
              </a:solidFill>
            </a:rPr>
            <a:t>41,2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300" kern="1200" dirty="0" smtClean="0"/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300" kern="1200" dirty="0"/>
        </a:p>
      </dsp:txBody>
      <dsp:txXfrm>
        <a:off x="4221175" y="2644010"/>
        <a:ext cx="1754550" cy="1608338"/>
      </dsp:txXfrm>
    </dsp:sp>
    <dsp:sp modelId="{A7355AEB-B4FF-4590-B0B4-86324DDD396E}">
      <dsp:nvSpPr>
        <dsp:cNvPr id="0" name=""/>
        <dsp:cNvSpPr/>
      </dsp:nvSpPr>
      <dsp:spPr>
        <a:xfrm>
          <a:off x="1216507" y="1888578"/>
          <a:ext cx="2924251" cy="2924251"/>
        </a:xfrm>
        <a:prstGeom prst="ellipse">
          <a:avLst/>
        </a:prstGeom>
        <a:solidFill>
          <a:schemeClr val="accent2">
            <a:alpha val="50000"/>
            <a:hueOff val="-12635355"/>
            <a:satOff val="21297"/>
            <a:lumOff val="-26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Numero nuovi utenti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2008 </a:t>
          </a:r>
          <a:r>
            <a:rPr lang="it-IT" sz="1500" b="1" kern="1200" dirty="0" smtClean="0">
              <a:solidFill>
                <a:srgbClr val="C00000"/>
              </a:solidFill>
            </a:rPr>
            <a:t>410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2009 </a:t>
          </a:r>
          <a:r>
            <a:rPr lang="it-IT" sz="1500" b="1" kern="1200" dirty="0" smtClean="0">
              <a:solidFill>
                <a:srgbClr val="C00000"/>
              </a:solidFill>
            </a:rPr>
            <a:t>506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2010 </a:t>
          </a:r>
          <a:r>
            <a:rPr lang="it-IT" sz="1500" b="1" kern="1200" dirty="0" smtClean="0">
              <a:solidFill>
                <a:srgbClr val="C00000"/>
              </a:solidFill>
            </a:rPr>
            <a:t>545</a:t>
          </a:r>
          <a:r>
            <a:rPr lang="it-IT" sz="1500" kern="1200" dirty="0" smtClean="0"/>
            <a:t> 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500" kern="1200" dirty="0"/>
        </a:p>
      </dsp:txBody>
      <dsp:txXfrm>
        <a:off x="1491874" y="2644010"/>
        <a:ext cx="1754550" cy="16083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773E3BF-8733-4C25-9652-8E58FA110173}" type="datetimeFigureOut">
              <a:rPr lang="it-IT" smtClean="0"/>
              <a:t>08/03/2012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it-IT"/>
          </a:p>
        </p:txBody>
      </p:sp>
      <p:sp>
        <p:nvSpPr>
          <p:cNvPr id="10" name="Rettango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tango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tango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tango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nettore 1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nettore 1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ttore 1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nettore 1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tango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043C7E0-E6F8-4549-9746-2722441A7644}" type="slidenum">
              <a:rPr lang="it-IT" smtClean="0"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E3BF-8733-4C25-9652-8E58FA110173}" type="datetimeFigureOut">
              <a:rPr lang="it-IT" smtClean="0"/>
              <a:t>08/03/2012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C7E0-E6F8-4549-9746-2722441A7644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E3BF-8733-4C25-9652-8E58FA110173}" type="datetimeFigureOut">
              <a:rPr lang="it-IT" smtClean="0"/>
              <a:t>08/03/2012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C7E0-E6F8-4549-9746-2722441A7644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773E3BF-8733-4C25-9652-8E58FA110173}" type="datetimeFigureOut">
              <a:rPr lang="it-IT" smtClean="0"/>
              <a:t>08/03/2012</a:t>
            </a:fld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043C7E0-E6F8-4549-9746-2722441A7644}" type="slidenum">
              <a:rPr lang="it-IT" smtClean="0"/>
              <a:t>‹N›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773E3BF-8733-4C25-9652-8E58FA110173}" type="datetimeFigureOut">
              <a:rPr lang="it-IT" smtClean="0"/>
              <a:t>08/03/2012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it-IT"/>
          </a:p>
        </p:txBody>
      </p:sp>
      <p:sp>
        <p:nvSpPr>
          <p:cNvPr id="9" name="Rettango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tango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nettore 1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ttore 1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nettore 1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tango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ttore 1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043C7E0-E6F8-4549-9746-2722441A7644}" type="slidenum">
              <a:rPr lang="it-IT" smtClean="0"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E3BF-8733-4C25-9652-8E58FA110173}" type="datetimeFigureOut">
              <a:rPr lang="it-IT" smtClean="0"/>
              <a:t>08/03/2012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C7E0-E6F8-4549-9746-2722441A7644}" type="slidenum">
              <a:rPr lang="it-IT" smtClean="0"/>
              <a:t>‹N›</a:t>
            </a:fld>
            <a:endParaRPr lang="it-IT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E3BF-8733-4C25-9652-8E58FA110173}" type="datetimeFigureOut">
              <a:rPr lang="it-IT" smtClean="0"/>
              <a:t>08/03/2012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C7E0-E6F8-4549-9746-2722441A7644}" type="slidenum">
              <a:rPr lang="it-IT" smtClean="0"/>
              <a:t>‹N›</a:t>
            </a:fld>
            <a:endParaRPr lang="it-IT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tes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4" name="Segnaposto tes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773E3BF-8733-4C25-9652-8E58FA110173}" type="datetimeFigureOut">
              <a:rPr lang="it-IT" smtClean="0"/>
              <a:t>08/03/2012</a:t>
            </a:fld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043C7E0-E6F8-4549-9746-2722441A7644}" type="slidenum">
              <a:rPr lang="it-IT" smtClean="0"/>
              <a:t>‹N›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E3BF-8733-4C25-9652-8E58FA110173}" type="datetimeFigureOut">
              <a:rPr lang="it-IT" smtClean="0"/>
              <a:t>08/03/2012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C7E0-E6F8-4549-9746-2722441A7644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tango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Segnaposto contenut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773E3BF-8733-4C25-9652-8E58FA110173}" type="datetimeFigureOut">
              <a:rPr lang="it-IT" smtClean="0"/>
              <a:t>08/03/2012</a:t>
            </a:fld>
            <a:endParaRPr lang="it-IT"/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043C7E0-E6F8-4549-9746-2722441A7644}" type="slidenum">
              <a:rPr lang="it-IT" smtClean="0"/>
              <a:t>‹N›</a:t>
            </a:fld>
            <a:endParaRPr lang="it-IT"/>
          </a:p>
        </p:txBody>
      </p:sp>
      <p:sp>
        <p:nvSpPr>
          <p:cNvPr id="23" name="Segnaposto piè di pagina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nettore 1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ttore 1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egnaposto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773E3BF-8733-4C25-9652-8E58FA110173}" type="datetimeFigureOut">
              <a:rPr lang="it-IT" smtClean="0"/>
              <a:t>08/03/2012</a:t>
            </a:fld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043C7E0-E6F8-4549-9746-2722441A7644}" type="slidenum">
              <a:rPr lang="it-IT" smtClean="0"/>
              <a:t>‹N›</a:t>
            </a:fld>
            <a:endParaRPr lang="it-IT"/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ttore 1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773E3BF-8733-4C25-9652-8E58FA110173}" type="datetimeFigureOut">
              <a:rPr lang="it-IT" smtClean="0"/>
              <a:t>08/03/2012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tango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043C7E0-E6F8-4549-9746-2722441A7644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7" Type="http://schemas.openxmlformats.org/officeDocument/2006/relationships/image" Target="../media/image21.pn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openxmlformats.org/officeDocument/2006/relationships/image" Target="../media/image22.pn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7" Type="http://schemas.openxmlformats.org/officeDocument/2006/relationships/image" Target="../media/image23.pn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openxmlformats.org/officeDocument/2006/relationships/image" Target="../media/image24.pn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7" Type="http://schemas.openxmlformats.org/officeDocument/2006/relationships/image" Target="../media/image25.png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7" Type="http://schemas.openxmlformats.org/officeDocument/2006/relationships/image" Target="../media/image26.png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7" Type="http://schemas.openxmlformats.org/officeDocument/2006/relationships/image" Target="../media/image28.png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763688" y="2132856"/>
            <a:ext cx="7175351" cy="1640473"/>
          </a:xfrm>
        </p:spPr>
        <p:txBody>
          <a:bodyPr/>
          <a:lstStyle/>
          <a:p>
            <a:pPr algn="ctr"/>
            <a:r>
              <a:rPr lang="it-IT" dirty="0" smtClean="0"/>
              <a:t>Il sistema famiglia </a:t>
            </a:r>
            <a:br>
              <a:rPr lang="it-IT" dirty="0" smtClean="0"/>
            </a:br>
            <a:r>
              <a:rPr lang="it-IT" dirty="0" smtClean="0"/>
              <a:t>e le </a:t>
            </a:r>
            <a:br>
              <a:rPr lang="it-IT" dirty="0" smtClean="0"/>
            </a:br>
            <a:r>
              <a:rPr lang="it-IT" dirty="0" smtClean="0"/>
              <a:t>dipendenze patologiche 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907704" y="4509120"/>
            <a:ext cx="6768752" cy="1032520"/>
          </a:xfrm>
        </p:spPr>
        <p:txBody>
          <a:bodyPr/>
          <a:lstStyle/>
          <a:p>
            <a:r>
              <a:rPr lang="it-IT" dirty="0" smtClean="0"/>
              <a:t>CONVEGNO: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FAMIGLIA E MALATTIA</a:t>
            </a:r>
          </a:p>
          <a:p>
            <a:r>
              <a:rPr lang="it-IT" dirty="0" smtClean="0"/>
              <a:t>9 MARZO 2012    Garbagnate Milanese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6732240" y="609329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6804248" y="5661248"/>
            <a:ext cx="17281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 smtClean="0">
                <a:solidFill>
                  <a:schemeClr val="accent1">
                    <a:lumMod val="75000"/>
                  </a:schemeClr>
                </a:solidFill>
              </a:rPr>
              <a:t>Dott. Renato Durello</a:t>
            </a:r>
            <a:endParaRPr lang="it-IT" sz="1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571500"/>
            <a:ext cx="20002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506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Le sostanze: cocaina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650631437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6547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Le sostanze: cocaina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73713081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72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sostanze: alcol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80602004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710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sostanze: alcol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70327664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532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rmAutofit/>
          </a:bodyPr>
          <a:lstStyle/>
          <a:p>
            <a:r>
              <a:rPr lang="it-IT" sz="2400" dirty="0" smtClean="0"/>
              <a:t>I comportamenti: Gioco d’Azzardo Patologico</a:t>
            </a:r>
            <a:endParaRPr lang="it-IT" sz="2400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084685831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3412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Ricerca sui comportamenti compulsivi tra gli studenti di Rho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689225023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3883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Ricerca sui comportamenti compulsivi tra gli studenti di Rho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5535001" cy="302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1835696" y="5085184"/>
            <a:ext cx="5976938" cy="147796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it-IT" dirty="0"/>
              <a:t>I due strumenti digitali maggiormente utilizzati sono </a:t>
            </a:r>
            <a:r>
              <a:rPr lang="it-IT" b="1" dirty="0">
                <a:solidFill>
                  <a:srgbClr val="C00000"/>
                </a:solidFill>
              </a:rPr>
              <a:t>internet</a:t>
            </a:r>
            <a:r>
              <a:rPr lang="it-IT" dirty="0"/>
              <a:t> e</a:t>
            </a:r>
            <a:r>
              <a:rPr lang="it-IT" b="1" dirty="0">
                <a:solidFill>
                  <a:srgbClr val="C00000"/>
                </a:solidFill>
              </a:rPr>
              <a:t> televisione</a:t>
            </a:r>
            <a:r>
              <a:rPr lang="it-IT" dirty="0"/>
              <a:t>. Solo il 2,8% del campione non fa uso di Internet, mentre  ben il </a:t>
            </a:r>
            <a:r>
              <a:rPr lang="it-IT" b="1" dirty="0">
                <a:solidFill>
                  <a:srgbClr val="C00000"/>
                </a:solidFill>
              </a:rPr>
              <a:t>41,6%</a:t>
            </a:r>
            <a:r>
              <a:rPr lang="it-IT" dirty="0"/>
              <a:t> si dichiara forte fruitore (da </a:t>
            </a:r>
            <a:r>
              <a:rPr lang="it-IT" b="1" dirty="0">
                <a:solidFill>
                  <a:srgbClr val="C00000"/>
                </a:solidFill>
              </a:rPr>
              <a:t>4 a 10 ore/giorno</a:t>
            </a:r>
            <a:r>
              <a:rPr lang="it-IT" dirty="0"/>
              <a:t>). Non si evidenziano significative differenze tra i due generi</a:t>
            </a:r>
          </a:p>
        </p:txBody>
      </p:sp>
    </p:spTree>
    <p:extLst>
      <p:ext uri="{BB962C8B-B14F-4D97-AF65-F5344CB8AC3E}">
        <p14:creationId xmlns:p14="http://schemas.microsoft.com/office/powerpoint/2010/main" val="173690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Ricerca sui comportamenti compulsivi tra gli studenti di Rho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999" y="2630762"/>
            <a:ext cx="4770001" cy="281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30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Ricerca sui comportamenti compulsivi tra gli studenti di Rho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364" y="4325592"/>
            <a:ext cx="4618038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01052"/>
            <a:ext cx="4353750" cy="2463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5503582" y="1544127"/>
            <a:ext cx="3168650" cy="25860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it-IT" dirty="0"/>
              <a:t>I </a:t>
            </a:r>
            <a:r>
              <a:rPr lang="it-IT" b="1" dirty="0">
                <a:solidFill>
                  <a:srgbClr val="C00000"/>
                </a:solidFill>
              </a:rPr>
              <a:t>“non utilizzatori” </a:t>
            </a:r>
            <a:r>
              <a:rPr lang="it-IT" dirty="0"/>
              <a:t>del telefono sono prevalentemente </a:t>
            </a:r>
            <a:r>
              <a:rPr lang="it-IT" b="1" dirty="0">
                <a:solidFill>
                  <a:srgbClr val="C00000"/>
                </a:solidFill>
              </a:rPr>
              <a:t>maschi</a:t>
            </a:r>
            <a:r>
              <a:rPr lang="it-IT" dirty="0"/>
              <a:t>, il </a:t>
            </a:r>
            <a:r>
              <a:rPr lang="it-IT" b="1" dirty="0">
                <a:solidFill>
                  <a:srgbClr val="C00000"/>
                </a:solidFill>
              </a:rPr>
              <a:t>36,3%</a:t>
            </a:r>
            <a:r>
              <a:rPr lang="it-IT" dirty="0"/>
              <a:t>, contro il </a:t>
            </a:r>
            <a:r>
              <a:rPr lang="it-IT" b="1" dirty="0">
                <a:solidFill>
                  <a:srgbClr val="C00000"/>
                </a:solidFill>
              </a:rPr>
              <a:t>16,6% </a:t>
            </a:r>
            <a:r>
              <a:rPr lang="it-IT" dirty="0"/>
              <a:t>delle </a:t>
            </a:r>
            <a:r>
              <a:rPr lang="it-IT" b="1" dirty="0">
                <a:solidFill>
                  <a:srgbClr val="C00000"/>
                </a:solidFill>
              </a:rPr>
              <a:t>femmine</a:t>
            </a:r>
            <a:r>
              <a:rPr lang="it-IT" dirty="0"/>
              <a:t>, e tra queste, le “forti fruitici” (oltre le 4 ore/giorno) decrescono percentualmente con l’aumento dell’età</a:t>
            </a:r>
          </a:p>
        </p:txBody>
      </p:sp>
    </p:spTree>
    <p:extLst>
      <p:ext uri="{BB962C8B-B14F-4D97-AF65-F5344CB8AC3E}">
        <p14:creationId xmlns:p14="http://schemas.microsoft.com/office/powerpoint/2010/main" val="212222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Ricerca sui comportamenti compulsivi tra gli studenti di Rho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52936"/>
            <a:ext cx="5256584" cy="302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5796136" y="2074532"/>
            <a:ext cx="2881313" cy="25860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it-IT" dirty="0"/>
              <a:t>Per quanto riguarda l’utilizzo del p.c. per giochi on-line,  è evidente come siano i maschi i soggetti maggiormente impegnati. Infatti i </a:t>
            </a:r>
            <a:r>
              <a:rPr lang="it-IT" b="1" dirty="0">
                <a:solidFill>
                  <a:srgbClr val="C00000"/>
                </a:solidFill>
              </a:rPr>
              <a:t>maschi non giocatori </a:t>
            </a:r>
            <a:r>
              <a:rPr lang="it-IT" dirty="0"/>
              <a:t>sono il </a:t>
            </a:r>
            <a:r>
              <a:rPr lang="it-IT" b="1" dirty="0">
                <a:solidFill>
                  <a:srgbClr val="C00000"/>
                </a:solidFill>
              </a:rPr>
              <a:t>22,8%</a:t>
            </a:r>
            <a:r>
              <a:rPr lang="it-IT" dirty="0"/>
              <a:t>, contro il </a:t>
            </a:r>
            <a:r>
              <a:rPr lang="it-IT" b="1" dirty="0">
                <a:solidFill>
                  <a:srgbClr val="C00000"/>
                </a:solidFill>
              </a:rPr>
              <a:t>67 %</a:t>
            </a:r>
            <a:r>
              <a:rPr lang="it-IT" dirty="0"/>
              <a:t> delle </a:t>
            </a:r>
            <a:r>
              <a:rPr lang="it-IT" b="1" dirty="0">
                <a:solidFill>
                  <a:srgbClr val="C00000"/>
                </a:solidFill>
              </a:rPr>
              <a:t>femmine</a:t>
            </a:r>
          </a:p>
        </p:txBody>
      </p:sp>
    </p:spTree>
    <p:extLst>
      <p:ext uri="{BB962C8B-B14F-4D97-AF65-F5344CB8AC3E}">
        <p14:creationId xmlns:p14="http://schemas.microsoft.com/office/powerpoint/2010/main" val="10144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Dipendenze Patologiche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it-IT" dirty="0" smtClean="0"/>
          </a:p>
          <a:p>
            <a:r>
              <a:rPr lang="it-IT" dirty="0" smtClean="0"/>
              <a:t>Anni 80: emergenza eroina</a:t>
            </a:r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Anni 90: le </a:t>
            </a:r>
            <a:r>
              <a:rPr lang="it-IT" dirty="0" err="1" smtClean="0"/>
              <a:t>politossicodipendenze</a:t>
            </a:r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Terzo millennio: le dipendenze patologiche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1269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Ricerca sui comportamenti compulsivi tra gli studenti di Rho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5535001" cy="286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5967413" y="1711325"/>
            <a:ext cx="2136775" cy="42465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it-IT" dirty="0"/>
              <a:t>La rilevazione di questi consumi, diversi dalle sostanze psicoattive, ma anch’essi  suggestivi rispetto a possibili comportamenti compulsivi, è riferita ad un periodo temporale di una “settimana tipo”</a:t>
            </a:r>
          </a:p>
          <a:p>
            <a:pPr>
              <a:defRPr/>
            </a:pPr>
            <a:r>
              <a:rPr lang="it-IT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2098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Famiglie e dipendenze: i genitori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66169456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07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Famiglie e dipendenze: i genitori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095475695"/>
              </p:ext>
            </p:extLst>
          </p:nvPr>
        </p:nvGraphicFramePr>
        <p:xfrm>
          <a:off x="323528" y="1700809"/>
          <a:ext cx="8136904" cy="38884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040"/>
                <a:gridCol w="1296144"/>
                <a:gridCol w="648072"/>
                <a:gridCol w="576064"/>
                <a:gridCol w="576064"/>
                <a:gridCol w="504056"/>
                <a:gridCol w="288032"/>
                <a:gridCol w="1008112"/>
                <a:gridCol w="720080"/>
                <a:gridCol w="288032"/>
                <a:gridCol w="576064"/>
                <a:gridCol w="360040"/>
                <a:gridCol w="632766"/>
                <a:gridCol w="303338"/>
              </a:tblGrid>
              <a:tr h="192609"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 dirty="0">
                          <a:effectLst/>
                        </a:rPr>
                        <a:t>sostanza primaria </a:t>
                      </a:r>
                      <a:r>
                        <a:rPr lang="it-IT" sz="700" u="none" strike="noStrike" dirty="0">
                          <a:effectLst/>
                        </a:rPr>
                        <a:t>* sesso </a:t>
                      </a:r>
                      <a:r>
                        <a:rPr lang="it-IT" sz="700" u="none" strike="noStrike" dirty="0" err="1">
                          <a:effectLst/>
                        </a:rPr>
                        <a:t>Crosstabulation</a:t>
                      </a:r>
                      <a:endParaRPr lang="it-IT" sz="700" b="1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03939">
                <a:tc gridSpan="6">
                  <a:txBody>
                    <a:bodyPr/>
                    <a:lstStyle/>
                    <a:p>
                      <a:pPr algn="l" fontAlgn="b"/>
                      <a:r>
                        <a:rPr lang="it-IT" sz="700" u="none" strike="noStrike" dirty="0">
                          <a:effectLst/>
                        </a:rPr>
                        <a:t>VALORE ASSOLUTO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it-IT" sz="700" u="none" strike="noStrike">
                          <a:effectLst/>
                        </a:rPr>
                        <a:t>PERCENTUALE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2609">
                <a:tc rowSpan="2" gridSpan="2">
                  <a:txBody>
                    <a:bodyPr/>
                    <a:lstStyle/>
                    <a:p>
                      <a:pPr algn="l" fontAlgn="b"/>
                      <a:r>
                        <a:rPr lang="it-IT" sz="700" u="none" strike="noStrike">
                          <a:effectLst/>
                        </a:rPr>
                        <a:t> 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t-IT" sz="700" u="none" strike="noStrike">
                          <a:effectLst/>
                        </a:rPr>
                        <a:t>sesso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it-IT" sz="700" u="none" strike="noStrike" dirty="0">
                          <a:effectLst/>
                        </a:rPr>
                        <a:t>Total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fontAlgn="b"/>
                      <a:r>
                        <a:rPr lang="it-IT" sz="700" u="none" strike="noStrike">
                          <a:effectLst/>
                        </a:rPr>
                        <a:t> 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sesso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Total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37631">
                <a:tc gridSpan="2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700" u="none" strike="noStrike">
                          <a:effectLst/>
                        </a:rPr>
                        <a:t>maschio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700" u="none" strike="noStrike">
                          <a:effectLst/>
                        </a:rPr>
                        <a:t>femmina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maschio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 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femmina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2609">
                <a:tc rowSpan="11"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V17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cannabinoidi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5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1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6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11"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 dirty="0">
                          <a:effectLst/>
                        </a:rPr>
                        <a:t>V17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 dirty="0">
                          <a:effectLst/>
                        </a:rPr>
                        <a:t>cannabinoidi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1,7%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 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1,1%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 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1,6%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260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cocaina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105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19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124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cocaina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36,6%</a:t>
                      </a:r>
                      <a:endParaRPr lang="it-IT" sz="700" b="1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 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20,4%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 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32,6%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260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eroina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44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24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68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eroina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15,3%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 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25,8%</a:t>
                      </a:r>
                      <a:endParaRPr lang="it-IT" sz="700" b="1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 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17,9%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0393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altri oppiacei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 dirty="0">
                          <a:effectLst/>
                        </a:rPr>
                        <a:t>1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0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 dirty="0">
                          <a:effectLst/>
                        </a:rPr>
                        <a:t>altri oppiacei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0,3%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 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0,0%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 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0,3%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260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 dirty="0">
                          <a:effectLst/>
                        </a:rPr>
                        <a:t>superalcolici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 dirty="0">
                          <a:effectLst/>
                        </a:rPr>
                        <a:t>10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 dirty="0">
                          <a:effectLst/>
                        </a:rPr>
                        <a:t>2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 dirty="0">
                          <a:effectLst/>
                        </a:rPr>
                        <a:t>12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166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 dirty="0">
                          <a:effectLst/>
                        </a:rPr>
                        <a:t>superalcolici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3,5%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41,5%</a:t>
                      </a:r>
                      <a:endParaRPr lang="it-IT" sz="700" b="1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vert="vert27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2,2%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50,5%</a:t>
                      </a:r>
                      <a:endParaRPr lang="it-IT" sz="700" b="1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vert="vert27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3,2%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43,7%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763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aperitivi/amari/digestivi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 dirty="0">
                          <a:effectLst/>
                        </a:rPr>
                        <a:t>1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 dirty="0">
                          <a:effectLst/>
                        </a:rPr>
                        <a:t>4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 dirty="0">
                          <a:effectLst/>
                        </a:rPr>
                        <a:t>5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aperitivi/amari/digestivi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0,3%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4,3%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1,3%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9260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vini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56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26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 dirty="0">
                          <a:effectLst/>
                        </a:rPr>
                        <a:t>82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vini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19,5%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28,0%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21,6%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9260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birra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30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10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 dirty="0">
                          <a:effectLst/>
                        </a:rPr>
                        <a:t>40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birra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10,5%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10,8%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10,5%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0393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altri alcolici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22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5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 dirty="0">
                          <a:effectLst/>
                        </a:rPr>
                        <a:t>27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altri alcolici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7,7%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5,4%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 dirty="0">
                          <a:effectLst/>
                        </a:rPr>
                        <a:t>7,1%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3763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dip da gioco azzardo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11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2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13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dip da gioco azzardo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3,8%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 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2,2%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 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3,4%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260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altri farmaci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2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700" u="none" strike="noStrike">
                          <a:effectLst/>
                        </a:rPr>
                        <a:t>0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altri farmaci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0,7%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 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0,0%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u="none" strike="noStrike">
                          <a:effectLst/>
                        </a:rPr>
                        <a:t> 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0,5%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37631">
                <a:tc gridSpan="2"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 dirty="0">
                          <a:effectLst/>
                        </a:rPr>
                        <a:t>Total</a:t>
                      </a:r>
                      <a:endParaRPr lang="it-IT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287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93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380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it-IT" sz="700" u="none" strike="noStrike">
                          <a:effectLst/>
                        </a:rPr>
                        <a:t>Total</a:t>
                      </a:r>
                      <a:endParaRPr lang="it-IT" sz="7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100,0%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100,0%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100,0%</a:t>
                      </a:r>
                      <a:endParaRPr lang="it-IT" sz="11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7800" marR="7800" marT="780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2609">
                <a:tc gridSpan="14">
                  <a:txBody>
                    <a:bodyPr/>
                    <a:lstStyle/>
                    <a:p>
                      <a:pPr algn="l" fontAlgn="b"/>
                      <a:endParaRPr lang="it-IT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800" marR="7800" marT="780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992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57786518"/>
              </p:ext>
            </p:extLst>
          </p:nvPr>
        </p:nvGraphicFramePr>
        <p:xfrm>
          <a:off x="539552" y="1844824"/>
          <a:ext cx="3672408" cy="25202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6104"/>
                <a:gridCol w="936104"/>
                <a:gridCol w="660215"/>
                <a:gridCol w="1139985"/>
              </a:tblGrid>
              <a:tr h="565545"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900" u="none" strike="noStrike" dirty="0">
                          <a:effectLst/>
                        </a:rPr>
                        <a:t>CLASSI D'ETA'</a:t>
                      </a:r>
                      <a:endParaRPr lang="it-IT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900" u="none" strike="noStrike">
                          <a:effectLst/>
                        </a:rPr>
                        <a:t>Frequency</a:t>
                      </a:r>
                      <a:endParaRPr lang="it-IT" sz="9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900" u="none" strike="noStrike" dirty="0" err="1">
                          <a:effectLst/>
                        </a:rPr>
                        <a:t>Percent</a:t>
                      </a:r>
                      <a:endParaRPr lang="it-IT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2626">
                <a:tc rowSpan="6"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 dirty="0" err="1">
                          <a:effectLst/>
                        </a:rPr>
                        <a:t>Valid</a:t>
                      </a:r>
                      <a:endParaRPr lang="it-IT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 dirty="0">
                          <a:effectLst/>
                        </a:rPr>
                        <a:t>15-24</a:t>
                      </a:r>
                      <a:endParaRPr lang="it-IT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7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1,8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262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 dirty="0">
                          <a:effectLst/>
                        </a:rPr>
                        <a:t>25-34</a:t>
                      </a:r>
                      <a:endParaRPr lang="it-IT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>
                          <a:solidFill>
                            <a:srgbClr val="C00000"/>
                          </a:solidFill>
                          <a:effectLst/>
                        </a:rPr>
                        <a:t>104</a:t>
                      </a:r>
                      <a:endParaRPr lang="it-IT" sz="900" b="1" i="0" u="none" strike="noStrike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27,4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262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 dirty="0">
                          <a:effectLst/>
                        </a:rPr>
                        <a:t>35-44</a:t>
                      </a:r>
                      <a:endParaRPr lang="it-IT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>
                          <a:solidFill>
                            <a:srgbClr val="C00000"/>
                          </a:solidFill>
                          <a:effectLst/>
                        </a:rPr>
                        <a:t>165</a:t>
                      </a:r>
                      <a:endParaRPr lang="it-IT" sz="900" b="1" i="0" u="none" strike="noStrike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43,4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262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 dirty="0">
                          <a:effectLst/>
                        </a:rPr>
                        <a:t>45-54</a:t>
                      </a:r>
                      <a:endParaRPr lang="it-IT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98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25,8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262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>
                          <a:effectLst/>
                        </a:rPr>
                        <a:t>55-64</a:t>
                      </a:r>
                      <a:endParaRPr lang="it-IT" sz="9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6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1,6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4160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>
                          <a:effectLst/>
                        </a:rPr>
                        <a:t>Total</a:t>
                      </a:r>
                      <a:endParaRPr lang="it-IT" sz="9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380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100,0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Famiglie e dipendenze: i genitori</a:t>
            </a: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977953"/>
              </p:ext>
            </p:extLst>
          </p:nvPr>
        </p:nvGraphicFramePr>
        <p:xfrm>
          <a:off x="4572000" y="3573017"/>
          <a:ext cx="3530600" cy="22100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112"/>
                <a:gridCol w="1224136"/>
                <a:gridCol w="720080"/>
                <a:gridCol w="578272"/>
              </a:tblGrid>
              <a:tr h="440095"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900" u="none" strike="noStrike" dirty="0">
                          <a:effectLst/>
                        </a:rPr>
                        <a:t>STATO CIVILE</a:t>
                      </a:r>
                      <a:endParaRPr lang="it-IT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900" u="none" strike="noStrike">
                          <a:effectLst/>
                        </a:rPr>
                        <a:t>Frequency</a:t>
                      </a:r>
                      <a:endParaRPr lang="it-IT" sz="9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900" u="none" strike="noStrike">
                          <a:effectLst/>
                        </a:rPr>
                        <a:t>Percent</a:t>
                      </a:r>
                      <a:endParaRPr lang="it-IT" sz="9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1061">
                <a:tc rowSpan="5"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 dirty="0" err="1">
                          <a:effectLst/>
                        </a:rPr>
                        <a:t>Valid</a:t>
                      </a:r>
                      <a:endParaRPr lang="it-IT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 dirty="0">
                          <a:effectLst/>
                        </a:rPr>
                        <a:t>celibe/nubile</a:t>
                      </a:r>
                      <a:endParaRPr lang="it-IT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60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15,8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106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>
                          <a:effectLst/>
                        </a:rPr>
                        <a:t>coniugato/convivente</a:t>
                      </a:r>
                      <a:endParaRPr lang="it-IT" sz="9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229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60,3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106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>
                          <a:effectLst/>
                        </a:rPr>
                        <a:t>separato/divorziato</a:t>
                      </a:r>
                      <a:endParaRPr lang="it-IT" sz="9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76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20,0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106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>
                          <a:effectLst/>
                        </a:rPr>
                        <a:t>vedovo</a:t>
                      </a:r>
                      <a:endParaRPr lang="it-IT" sz="9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4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1,1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106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>
                          <a:effectLst/>
                        </a:rPr>
                        <a:t>Total</a:t>
                      </a:r>
                      <a:endParaRPr lang="it-IT" sz="9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369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97,1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8815"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>
                          <a:effectLst/>
                        </a:rPr>
                        <a:t>Missing</a:t>
                      </a:r>
                      <a:endParaRPr lang="it-IT" sz="9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>
                          <a:effectLst/>
                        </a:rPr>
                        <a:t>System</a:t>
                      </a:r>
                      <a:endParaRPr lang="it-IT" sz="9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11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2,9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65829">
                <a:tc gridSpan="2">
                  <a:txBody>
                    <a:bodyPr/>
                    <a:lstStyle/>
                    <a:p>
                      <a:pPr algn="l" fontAlgn="t"/>
                      <a:r>
                        <a:rPr lang="it-IT" sz="900" u="none" strike="noStrike" dirty="0">
                          <a:effectLst/>
                        </a:rPr>
                        <a:t>Total</a:t>
                      </a:r>
                      <a:endParaRPr lang="it-IT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>
                          <a:solidFill>
                            <a:srgbClr val="C00000"/>
                          </a:solidFill>
                          <a:effectLst/>
                        </a:rPr>
                        <a:t>380</a:t>
                      </a:r>
                      <a:endParaRPr lang="it-IT" sz="900" b="1" i="0" u="none" strike="noStrike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9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100,0</a:t>
                      </a:r>
                      <a:endParaRPr lang="it-IT" sz="9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093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56092261"/>
              </p:ext>
            </p:extLst>
          </p:nvPr>
        </p:nvGraphicFramePr>
        <p:xfrm>
          <a:off x="1475655" y="3140968"/>
          <a:ext cx="6120679" cy="30064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5693"/>
                <a:gridCol w="923151"/>
                <a:gridCol w="942382"/>
                <a:gridCol w="923151"/>
                <a:gridCol w="923151"/>
                <a:gridCol w="923151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 dirty="0">
                          <a:effectLst/>
                        </a:rPr>
                        <a:t> 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 dirty="0">
                          <a:effectLst/>
                        </a:rPr>
                        <a:t> 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 dirty="0">
                          <a:effectLst/>
                        </a:rPr>
                        <a:t> 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it-IT" sz="1000" u="none" strike="noStrike" dirty="0">
                          <a:effectLst/>
                        </a:rPr>
                        <a:t>SESSO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192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it-IT" sz="1000" u="none" strike="noStrike" dirty="0">
                          <a:effectLst/>
                        </a:rPr>
                        <a:t>presa in carico del genitore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000" u="none" strike="noStrike" dirty="0">
                          <a:effectLst/>
                        </a:rPr>
                        <a:t>F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000" u="none" strike="noStrike" dirty="0">
                          <a:effectLst/>
                        </a:rPr>
                        <a:t>M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000" u="none" strike="noStrike" dirty="0">
                          <a:effectLst/>
                        </a:rPr>
                        <a:t>Total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714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it-IT" sz="1000" u="none" strike="noStrike" dirty="0">
                          <a:effectLst/>
                        </a:rPr>
                        <a:t>valore assoluto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61925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 err="1">
                          <a:effectLst/>
                        </a:rPr>
                        <a:t>tox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 err="1">
                          <a:effectLst/>
                        </a:rPr>
                        <a:t>eta_cl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 dirty="0">
                          <a:effectLst/>
                        </a:rPr>
                        <a:t>0-4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53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53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106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 dirty="0">
                          <a:effectLst/>
                        </a:rPr>
                        <a:t>5-9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44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51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95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10-13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26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23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49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14-18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15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19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34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2515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Total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138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146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284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61925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alcol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 err="1">
                          <a:effectLst/>
                        </a:rPr>
                        <a:t>eta_cl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0-4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25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19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44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5-9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50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33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83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10-13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36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38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74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14-18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40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38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78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714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 dirty="0">
                          <a:effectLst/>
                        </a:rPr>
                        <a:t>Total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151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128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279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61925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altre dipendenze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 err="1">
                          <a:effectLst/>
                        </a:rPr>
                        <a:t>eta_cl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0-4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3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3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6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 dirty="0">
                          <a:effectLst/>
                        </a:rPr>
                        <a:t>5-9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5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4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9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10-13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0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3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14-18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2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2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4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714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Total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10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12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22</a:t>
                      </a:r>
                      <a:endParaRPr lang="it-IT" sz="10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Diagramma 5"/>
          <p:cNvGraphicFramePr/>
          <p:nvPr>
            <p:extLst>
              <p:ext uri="{D42A27DB-BD31-4B8C-83A1-F6EECF244321}">
                <p14:modId xmlns:p14="http://schemas.microsoft.com/office/powerpoint/2010/main" val="698034703"/>
              </p:ext>
            </p:extLst>
          </p:nvPr>
        </p:nvGraphicFramePr>
        <p:xfrm>
          <a:off x="323528" y="2132856"/>
          <a:ext cx="8064896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Famiglie e dipendenze: </a:t>
            </a:r>
            <a:r>
              <a:rPr lang="it-IT" dirty="0" smtClean="0"/>
              <a:t>i figli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1535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2555748"/>
              </p:ext>
            </p:extLst>
          </p:nvPr>
        </p:nvGraphicFramePr>
        <p:xfrm>
          <a:off x="539552" y="2420888"/>
          <a:ext cx="7467600" cy="2813711"/>
        </p:xfrm>
        <a:graphic>
          <a:graphicData uri="http://schemas.openxmlformats.org/drawingml/2006/table">
            <a:tbl>
              <a:tblPr firstRow="1" firstCol="1" lastRow="1" lastCol="1" bandRow="1">
                <a:tableStyleId>{21E4AEA4-8DFA-4A89-87EB-49C32662AFE0}</a:tableStyleId>
              </a:tblPr>
              <a:tblGrid>
                <a:gridCol w="1066800"/>
                <a:gridCol w="1066800"/>
                <a:gridCol w="1189112"/>
                <a:gridCol w="1080120"/>
                <a:gridCol w="1296144"/>
                <a:gridCol w="1768624"/>
              </a:tblGrid>
              <a:tr h="345624">
                <a:tc>
                  <a:txBody>
                    <a:bodyPr/>
                    <a:lstStyle/>
                    <a:p>
                      <a:r>
                        <a:rPr lang="it-IT" dirty="0" smtClean="0"/>
                        <a:t>età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alcol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cocaina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eroina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cannabis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totale</a:t>
                      </a:r>
                      <a:endParaRPr lang="it-IT" dirty="0"/>
                    </a:p>
                  </a:txBody>
                  <a:tcPr/>
                </a:tc>
              </a:tr>
              <a:tr h="345624">
                <a:tc>
                  <a:txBody>
                    <a:bodyPr/>
                    <a:lstStyle/>
                    <a:p>
                      <a:r>
                        <a:rPr lang="it-IT" dirty="0" smtClean="0"/>
                        <a:t>13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</a:t>
                      </a:r>
                      <a:endParaRPr lang="it-IT" dirty="0"/>
                    </a:p>
                  </a:txBody>
                  <a:tcPr/>
                </a:tc>
              </a:tr>
              <a:tr h="345624">
                <a:tc>
                  <a:txBody>
                    <a:bodyPr/>
                    <a:lstStyle/>
                    <a:p>
                      <a:r>
                        <a:rPr lang="it-IT" dirty="0" smtClean="0"/>
                        <a:t>14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</a:t>
                      </a:r>
                      <a:endParaRPr lang="it-IT" dirty="0"/>
                    </a:p>
                  </a:txBody>
                  <a:tcPr/>
                </a:tc>
              </a:tr>
              <a:tr h="345624">
                <a:tc>
                  <a:txBody>
                    <a:bodyPr/>
                    <a:lstStyle/>
                    <a:p>
                      <a:r>
                        <a:rPr lang="it-IT" dirty="0" smtClean="0"/>
                        <a:t>15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</a:t>
                      </a:r>
                      <a:endParaRPr lang="it-IT" dirty="0"/>
                    </a:p>
                  </a:txBody>
                  <a:tcPr/>
                </a:tc>
              </a:tr>
              <a:tr h="345624">
                <a:tc>
                  <a:txBody>
                    <a:bodyPr/>
                    <a:lstStyle/>
                    <a:p>
                      <a:r>
                        <a:rPr lang="it-IT" dirty="0" smtClean="0"/>
                        <a:t>16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8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12</a:t>
                      </a:r>
                      <a:endParaRPr lang="it-IT" dirty="0"/>
                    </a:p>
                  </a:txBody>
                  <a:tcPr/>
                </a:tc>
              </a:tr>
              <a:tr h="345624">
                <a:tc>
                  <a:txBody>
                    <a:bodyPr/>
                    <a:lstStyle/>
                    <a:p>
                      <a:r>
                        <a:rPr lang="it-IT" dirty="0" smtClean="0"/>
                        <a:t>17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12</a:t>
                      </a:r>
                      <a:endParaRPr lang="it-IT" dirty="0"/>
                    </a:p>
                  </a:txBody>
                  <a:tcPr/>
                </a:tc>
              </a:tr>
              <a:tr h="619151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27</a:t>
                      </a:r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</p:spPr>
        <p:txBody>
          <a:bodyPr/>
          <a:lstStyle/>
          <a:p>
            <a:r>
              <a:rPr lang="it-IT" dirty="0"/>
              <a:t>Famiglie e dipendenze: </a:t>
            </a:r>
            <a:r>
              <a:rPr lang="it-IT" dirty="0" smtClean="0"/>
              <a:t>minori e sostanze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98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cause</a:t>
            </a:r>
            <a:endParaRPr lang="it-IT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90010"/>
            <a:ext cx="2206943" cy="762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32856"/>
            <a:ext cx="2444750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528" y="3427610"/>
            <a:ext cx="1890713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020536"/>
            <a:ext cx="1311275" cy="220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960491"/>
            <a:ext cx="20605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751856"/>
            <a:ext cx="20605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304978"/>
            <a:ext cx="206057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113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cause: fattori individuali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7729640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866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20913912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Le </a:t>
            </a:r>
            <a:r>
              <a:rPr lang="it-IT" dirty="0" smtClean="0"/>
              <a:t>cause: fattori familiari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0604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41370118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1143000"/>
          </a:xfrm>
        </p:spPr>
        <p:txBody>
          <a:bodyPr/>
          <a:lstStyle/>
          <a:p>
            <a:r>
              <a:rPr lang="it-IT" dirty="0"/>
              <a:t>Le </a:t>
            </a:r>
            <a:r>
              <a:rPr lang="it-IT" dirty="0" smtClean="0"/>
              <a:t>cause: fattori sociali e ambientali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078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Dipendenze </a:t>
            </a:r>
            <a:r>
              <a:rPr lang="it-IT" dirty="0"/>
              <a:t>P</a:t>
            </a:r>
            <a:r>
              <a:rPr lang="it-IT" dirty="0" smtClean="0"/>
              <a:t>atologiche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Dipendenze da sostanze psicoattive</a:t>
            </a:r>
          </a:p>
          <a:p>
            <a:pPr lvl="1">
              <a:buFont typeface="Wingdings" pitchFamily="2" charset="2"/>
              <a:buChar char="§"/>
            </a:pPr>
            <a:r>
              <a:rPr lang="it-IT" dirty="0" smtClean="0"/>
              <a:t>Sostanze </a:t>
            </a:r>
            <a:r>
              <a:rPr lang="it-IT" dirty="0" smtClean="0"/>
              <a:t>deprimenti: </a:t>
            </a:r>
            <a:r>
              <a:rPr lang="it-IT" sz="1700" dirty="0" smtClean="0">
                <a:solidFill>
                  <a:srgbClr val="FF0000"/>
                </a:solidFill>
              </a:rPr>
              <a:t>oppiacei, tranquillanti</a:t>
            </a:r>
          </a:p>
          <a:p>
            <a:pPr lvl="1">
              <a:buFont typeface="Wingdings" pitchFamily="2" charset="2"/>
              <a:buChar char="§"/>
            </a:pPr>
            <a:endParaRPr lang="it-IT" dirty="0"/>
          </a:p>
          <a:p>
            <a:pPr lvl="1">
              <a:buFont typeface="Wingdings" pitchFamily="2" charset="2"/>
              <a:buChar char="§"/>
            </a:pPr>
            <a:r>
              <a:rPr lang="it-IT" dirty="0" smtClean="0"/>
              <a:t>Sostanze eccitanti: </a:t>
            </a:r>
            <a:r>
              <a:rPr lang="it-IT" sz="1700" dirty="0">
                <a:solidFill>
                  <a:srgbClr val="FF0000"/>
                </a:solidFill>
              </a:rPr>
              <a:t>cocaina, amfetamine, caffeina</a:t>
            </a:r>
          </a:p>
          <a:p>
            <a:pPr lvl="1">
              <a:buFont typeface="Wingdings" pitchFamily="2" charset="2"/>
              <a:buChar char="§"/>
            </a:pPr>
            <a:endParaRPr lang="it-IT" dirty="0" smtClean="0"/>
          </a:p>
          <a:p>
            <a:pPr lvl="1">
              <a:buFont typeface="Wingdings" pitchFamily="2" charset="2"/>
              <a:buChar char="§"/>
            </a:pPr>
            <a:r>
              <a:rPr lang="it-IT" dirty="0" smtClean="0"/>
              <a:t>Sostanze allucinogene: </a:t>
            </a:r>
            <a:r>
              <a:rPr lang="it-IT" sz="1700" dirty="0">
                <a:solidFill>
                  <a:srgbClr val="FF0000"/>
                </a:solidFill>
              </a:rPr>
              <a:t>allucinogeni naturali e sintetici</a:t>
            </a:r>
          </a:p>
          <a:p>
            <a:pPr lvl="1">
              <a:buFont typeface="Wingdings" pitchFamily="2" charset="2"/>
              <a:buChar char="§"/>
            </a:pPr>
            <a:endParaRPr lang="it-IT" dirty="0" smtClean="0"/>
          </a:p>
          <a:p>
            <a:pPr lvl="1">
              <a:buFont typeface="Wingdings" pitchFamily="2" charset="2"/>
              <a:buChar char="§"/>
            </a:pPr>
            <a:r>
              <a:rPr lang="it-IT" dirty="0" smtClean="0"/>
              <a:t>Sostanze ad azione mista: </a:t>
            </a:r>
            <a:r>
              <a:rPr lang="it-IT" sz="1700" dirty="0">
                <a:solidFill>
                  <a:srgbClr val="FF0000"/>
                </a:solidFill>
              </a:rPr>
              <a:t>nicotina, alcol, cannabis (THC), metamfetamine, </a:t>
            </a:r>
            <a:r>
              <a:rPr lang="it-IT" sz="1700" dirty="0" err="1">
                <a:solidFill>
                  <a:srgbClr val="FF0000"/>
                </a:solidFill>
              </a:rPr>
              <a:t>ketamina</a:t>
            </a:r>
            <a:endParaRPr lang="it-IT" sz="1700" dirty="0">
              <a:solidFill>
                <a:srgbClr val="FF0000"/>
              </a:solidFill>
            </a:endParaRPr>
          </a:p>
          <a:p>
            <a:pPr lvl="1">
              <a:buFont typeface="Wingdings" pitchFamily="2" charset="2"/>
              <a:buChar char="§"/>
            </a:pPr>
            <a:endParaRPr lang="it-IT" dirty="0"/>
          </a:p>
        </p:txBody>
      </p:sp>
      <p:pic>
        <p:nvPicPr>
          <p:cNvPr id="4" name="Picture 2" descr="http://alcol.dronet.org/com/filedownloadlink/allegatoQ.php?key=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437112"/>
            <a:ext cx="2232248" cy="223224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Picture 2" descr="http://alcol.dronet.org/com/filedownloadlink/allegatoQ.php?key=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1556792"/>
            <a:ext cx="1944216" cy="203949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7" name="Picture 5" descr="C:\Users\Renato\Desktop\vino.jpg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5229200"/>
            <a:ext cx="1292187" cy="1142626"/>
          </a:xfrm>
          <a:prstGeom prst="rect">
            <a:avLst/>
          </a:prstGeom>
          <a:noFill/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14553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09934774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Le </a:t>
            </a:r>
            <a:r>
              <a:rPr lang="it-IT" dirty="0" smtClean="0"/>
              <a:t>cause: fattori culturali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0016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piacere cerchiamo?</a:t>
            </a:r>
            <a:endParaRPr lang="it-IT" dirty="0"/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749692437"/>
              </p:ext>
            </p:extLst>
          </p:nvPr>
        </p:nvGraphicFramePr>
        <p:xfrm>
          <a:off x="457200" y="1600200"/>
          <a:ext cx="7467600" cy="4324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1065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830484313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piacere cerchiamo?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9785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09785153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piacere cerchiamo?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4224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87120108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piacere cerchiamo?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6105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40750659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piacere cerchiamo?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0440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piacere cerchiamo?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88017723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14520"/>
            <a:ext cx="3554536" cy="241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509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978370740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852936"/>
            <a:ext cx="3306128" cy="2340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piacere cerchiamo?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8224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83915981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204864"/>
            <a:ext cx="2541270" cy="3784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piacere cerchiamo?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4411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473304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564904"/>
            <a:ext cx="2729341" cy="320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piacere cerchiamo?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098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Dipendenze comportamentali</a:t>
            </a:r>
          </a:p>
          <a:p>
            <a:pPr lvl="1">
              <a:buFont typeface="Wingdings" pitchFamily="2" charset="2"/>
              <a:buChar char="§"/>
            </a:pPr>
            <a:r>
              <a:rPr lang="it-IT" dirty="0"/>
              <a:t>Gioco d’Azzardo Patologico (GAP)</a:t>
            </a:r>
          </a:p>
          <a:p>
            <a:pPr lvl="1">
              <a:buFont typeface="Wingdings" pitchFamily="2" charset="2"/>
              <a:buChar char="§"/>
            </a:pPr>
            <a:endParaRPr lang="it-IT" dirty="0" smtClean="0"/>
          </a:p>
          <a:p>
            <a:pPr lvl="1">
              <a:buFont typeface="Wingdings" pitchFamily="2" charset="2"/>
              <a:buChar char="§"/>
            </a:pPr>
            <a:r>
              <a:rPr lang="it-IT" dirty="0" smtClean="0"/>
              <a:t>Dipendenze </a:t>
            </a:r>
            <a:r>
              <a:rPr lang="it-IT" dirty="0"/>
              <a:t>da Tecnologie Digitali: </a:t>
            </a:r>
            <a:r>
              <a:rPr lang="it-IT" sz="1700" dirty="0">
                <a:solidFill>
                  <a:srgbClr val="FF0000"/>
                </a:solidFill>
              </a:rPr>
              <a:t>Internet Addiction </a:t>
            </a:r>
            <a:r>
              <a:rPr lang="it-IT" sz="1700" dirty="0" err="1">
                <a:solidFill>
                  <a:srgbClr val="FF0000"/>
                </a:solidFill>
              </a:rPr>
              <a:t>Disease</a:t>
            </a:r>
            <a:r>
              <a:rPr lang="it-IT" sz="1700" dirty="0">
                <a:solidFill>
                  <a:srgbClr val="FF0000"/>
                </a:solidFill>
              </a:rPr>
              <a:t> (IAD), cellulari, videogames, TV</a:t>
            </a:r>
          </a:p>
          <a:p>
            <a:pPr lvl="1">
              <a:buFont typeface="Wingdings" pitchFamily="2" charset="2"/>
              <a:buChar char="§"/>
            </a:pPr>
            <a:endParaRPr lang="it-IT" dirty="0" smtClean="0"/>
          </a:p>
          <a:p>
            <a:pPr lvl="1">
              <a:buFont typeface="Wingdings" pitchFamily="2" charset="2"/>
              <a:buChar char="§"/>
            </a:pPr>
            <a:r>
              <a:rPr lang="it-IT" dirty="0" smtClean="0"/>
              <a:t>Sex </a:t>
            </a:r>
            <a:r>
              <a:rPr lang="it-IT" dirty="0"/>
              <a:t>Addiction</a:t>
            </a:r>
          </a:p>
          <a:p>
            <a:pPr lvl="1">
              <a:buFont typeface="Wingdings" pitchFamily="2" charset="2"/>
              <a:buChar char="§"/>
            </a:pPr>
            <a:r>
              <a:rPr lang="it-IT" dirty="0" smtClean="0"/>
              <a:t>Shopping </a:t>
            </a:r>
            <a:r>
              <a:rPr lang="it-IT" dirty="0"/>
              <a:t>compulsivo</a:t>
            </a:r>
          </a:p>
          <a:p>
            <a:pPr lvl="1">
              <a:buFont typeface="Wingdings" pitchFamily="2" charset="2"/>
              <a:buChar char="§"/>
            </a:pPr>
            <a:endParaRPr lang="it-IT" dirty="0" smtClean="0"/>
          </a:p>
          <a:p>
            <a:pPr lvl="1">
              <a:buFont typeface="Wingdings" pitchFamily="2" charset="2"/>
              <a:buChar char="§"/>
            </a:pPr>
            <a:endParaRPr lang="it-IT" dirty="0" smtClean="0"/>
          </a:p>
          <a:p>
            <a:pPr lvl="1">
              <a:buFont typeface="Wingdings" pitchFamily="2" charset="2"/>
              <a:buChar char="§"/>
            </a:pPr>
            <a:r>
              <a:rPr lang="it-IT" dirty="0" smtClean="0"/>
              <a:t>Dipendenze </a:t>
            </a:r>
            <a:r>
              <a:rPr lang="it-IT" dirty="0"/>
              <a:t>affettive e co-dipendenze</a:t>
            </a:r>
          </a:p>
          <a:p>
            <a:pPr lvl="1">
              <a:buFont typeface="Wingdings" pitchFamily="2" charset="2"/>
              <a:buChar char="§"/>
            </a:pPr>
            <a:r>
              <a:rPr lang="it-IT" dirty="0"/>
              <a:t>Work Addiction</a:t>
            </a:r>
          </a:p>
          <a:p>
            <a:endParaRPr lang="it-IT" dirty="0"/>
          </a:p>
        </p:txBody>
      </p:sp>
      <p:sp>
        <p:nvSpPr>
          <p:cNvPr id="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Dipendenze </a:t>
            </a:r>
            <a:r>
              <a:rPr lang="it-IT" dirty="0"/>
              <a:t>P</a:t>
            </a:r>
            <a:r>
              <a:rPr lang="it-IT" dirty="0" smtClean="0"/>
              <a:t>atologiche</a:t>
            </a:r>
            <a:endParaRPr lang="it-IT" dirty="0"/>
          </a:p>
        </p:txBody>
      </p:sp>
      <p:pic>
        <p:nvPicPr>
          <p:cNvPr id="5" name="Immagine 5" descr="shoppingfg2.png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29000"/>
            <a:ext cx="2964689" cy="1993193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Renato\Desktop\intern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564904"/>
            <a:ext cx="1068705" cy="1068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28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164241168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92896"/>
            <a:ext cx="2845090" cy="298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piacere cerchiamo?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7118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65503044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636912"/>
            <a:ext cx="3096674" cy="28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piacere cerchiamo?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5414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piacere cerchiamo?</a:t>
            </a:r>
            <a:endParaRPr lang="it-IT" dirty="0"/>
          </a:p>
        </p:txBody>
      </p:sp>
      <p:graphicFrame>
        <p:nvGraphicFramePr>
          <p:cNvPr id="3" name="Segnaposto contenuto 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769705825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507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20384430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011" y="2588648"/>
            <a:ext cx="384495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piacere cerchiamo?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1722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Quale </a:t>
            </a:r>
            <a:r>
              <a:rPr lang="it-IT" smtClean="0"/>
              <a:t>piacere cerchiamo?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25718873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365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</p:spPr>
        <p:txBody>
          <a:bodyPr/>
          <a:lstStyle/>
          <a:p>
            <a:r>
              <a:rPr lang="it-IT" dirty="0" smtClean="0"/>
              <a:t>I Servizi per le Dipendenze  dell’ASL MI1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83971922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sellaDiTesto 5"/>
          <p:cNvSpPr txBox="1"/>
          <p:nvPr/>
        </p:nvSpPr>
        <p:spPr>
          <a:xfrm>
            <a:off x="6300192" y="1622004"/>
            <a:ext cx="1368152" cy="738664"/>
          </a:xfrm>
          <a:prstGeom prst="rect">
            <a:avLst/>
          </a:prstGeom>
          <a:noFill/>
          <a:ln w="28575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/>
              <a:t>Totale SerT</a:t>
            </a:r>
          </a:p>
          <a:p>
            <a:pPr algn="ctr"/>
            <a:r>
              <a:rPr lang="it-IT" sz="1400" dirty="0" smtClean="0"/>
              <a:t>2009 </a:t>
            </a:r>
            <a:r>
              <a:rPr lang="it-IT" sz="1400" b="1" dirty="0" smtClean="0">
                <a:solidFill>
                  <a:srgbClr val="C00000"/>
                </a:solidFill>
              </a:rPr>
              <a:t>1531</a:t>
            </a:r>
          </a:p>
          <a:p>
            <a:pPr algn="ctr"/>
            <a:r>
              <a:rPr lang="it-IT" sz="1400" dirty="0" smtClean="0"/>
              <a:t>2010 </a:t>
            </a:r>
            <a:r>
              <a:rPr lang="it-IT" sz="1400" b="1" dirty="0" smtClean="0">
                <a:solidFill>
                  <a:srgbClr val="C00000"/>
                </a:solidFill>
              </a:rPr>
              <a:t>1553</a:t>
            </a:r>
            <a:endParaRPr lang="it-IT" sz="1400" b="1" dirty="0">
              <a:solidFill>
                <a:srgbClr val="C0000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83568" y="1620303"/>
            <a:ext cx="1368152" cy="738664"/>
          </a:xfrm>
          <a:prstGeom prst="rect">
            <a:avLst/>
          </a:prstGeom>
          <a:noFill/>
          <a:ln w="2857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/>
              <a:t>Totale NOA</a:t>
            </a:r>
          </a:p>
          <a:p>
            <a:pPr algn="ctr"/>
            <a:r>
              <a:rPr lang="it-IT" sz="1400" dirty="0" smtClean="0"/>
              <a:t>2009 </a:t>
            </a:r>
            <a:r>
              <a:rPr lang="it-IT" sz="1400" b="1" dirty="0" smtClean="0">
                <a:solidFill>
                  <a:srgbClr val="C00000"/>
                </a:solidFill>
              </a:rPr>
              <a:t>1188</a:t>
            </a:r>
          </a:p>
          <a:p>
            <a:pPr algn="ctr"/>
            <a:r>
              <a:rPr lang="it-IT" sz="1400" dirty="0" smtClean="0"/>
              <a:t>2010 </a:t>
            </a:r>
            <a:r>
              <a:rPr lang="it-IT" sz="1400" b="1" dirty="0" smtClean="0">
                <a:solidFill>
                  <a:srgbClr val="C00000"/>
                </a:solidFill>
              </a:rPr>
              <a:t>1322</a:t>
            </a:r>
            <a:endParaRPr lang="it-IT" sz="1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23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sostanze: cannabis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35169337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916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sostanze: cannabis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2704435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52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sostanze: eroina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629032052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962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sostanze: eroina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54650499"/>
              </p:ext>
            </p:extLst>
          </p:nvPr>
        </p:nvGraphicFramePr>
        <p:xfrm>
          <a:off x="457200" y="1600200"/>
          <a:ext cx="7467600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686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oggia">
  <a:themeElements>
    <a:clrScheme name="Loggi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Loggi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Loggi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522</TotalTime>
  <Words>1952</Words>
  <Application>Microsoft Office PowerPoint</Application>
  <PresentationFormat>Presentazione su schermo (4:3)</PresentationFormat>
  <Paragraphs>485</Paragraphs>
  <Slides>44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44</vt:i4>
      </vt:variant>
    </vt:vector>
  </HeadingPairs>
  <TitlesOfParts>
    <vt:vector size="45" baseType="lpstr">
      <vt:lpstr>Loggia</vt:lpstr>
      <vt:lpstr>Il sistema famiglia  e le  dipendenze patologiche </vt:lpstr>
      <vt:lpstr>Le Dipendenze Patologiche</vt:lpstr>
      <vt:lpstr>Le Dipendenze Patologiche</vt:lpstr>
      <vt:lpstr>Le Dipendenze Patologiche</vt:lpstr>
      <vt:lpstr>I Servizi per le Dipendenze  dell’ASL MI1</vt:lpstr>
      <vt:lpstr>Le sostanze: cannabis</vt:lpstr>
      <vt:lpstr>Le sostanze: cannabis</vt:lpstr>
      <vt:lpstr>Le sostanze: eroina</vt:lpstr>
      <vt:lpstr>Le sostanze: eroina</vt:lpstr>
      <vt:lpstr>Le sostanze: cocaina</vt:lpstr>
      <vt:lpstr>Le sostanze: cocaina</vt:lpstr>
      <vt:lpstr>le sostanze: alcol</vt:lpstr>
      <vt:lpstr>Le sostanze: alcol</vt:lpstr>
      <vt:lpstr>I comportamenti: Gioco d’Azzardo Patologico</vt:lpstr>
      <vt:lpstr>Ricerca sui comportamenti compulsivi tra gli studenti di Rho</vt:lpstr>
      <vt:lpstr>Ricerca sui comportamenti compulsivi tra gli studenti di Rho</vt:lpstr>
      <vt:lpstr>Ricerca sui comportamenti compulsivi tra gli studenti di Rho</vt:lpstr>
      <vt:lpstr>Ricerca sui comportamenti compulsivi tra gli studenti di Rho</vt:lpstr>
      <vt:lpstr>Ricerca sui comportamenti compulsivi tra gli studenti di Rho</vt:lpstr>
      <vt:lpstr>Ricerca sui comportamenti compulsivi tra gli studenti di Rho</vt:lpstr>
      <vt:lpstr>Famiglie e dipendenze: i genitori</vt:lpstr>
      <vt:lpstr>Famiglie e dipendenze: i genitori</vt:lpstr>
      <vt:lpstr>Famiglie e dipendenze: i genitori</vt:lpstr>
      <vt:lpstr>Famiglie e dipendenze: i figli</vt:lpstr>
      <vt:lpstr>Famiglie e dipendenze: minori e sostanze</vt:lpstr>
      <vt:lpstr>Le cause</vt:lpstr>
      <vt:lpstr>Le cause: fattori individuali</vt:lpstr>
      <vt:lpstr>Le cause: fattori familiari</vt:lpstr>
      <vt:lpstr>Le cause: fattori sociali e ambientali</vt:lpstr>
      <vt:lpstr>Le cause: fattori culturali</vt:lpstr>
      <vt:lpstr>Quale piacere cerchiamo?</vt:lpstr>
      <vt:lpstr>Quale piacere cerchiamo?</vt:lpstr>
      <vt:lpstr>Quale piacere cerchiamo?</vt:lpstr>
      <vt:lpstr>Quale piacere cerchiamo?</vt:lpstr>
      <vt:lpstr>Quale piacere cerchiamo?</vt:lpstr>
      <vt:lpstr>Quale piacere cerchiamo?</vt:lpstr>
      <vt:lpstr>Quale piacere cerchiamo?</vt:lpstr>
      <vt:lpstr>Quale piacere cerchiamo?</vt:lpstr>
      <vt:lpstr>Quale piacere cerchiamo?</vt:lpstr>
      <vt:lpstr>Quale piacere cerchiamo?</vt:lpstr>
      <vt:lpstr>Quale piacere cerchiamo?</vt:lpstr>
      <vt:lpstr>Quale piacere cerchiamo?</vt:lpstr>
      <vt:lpstr>Quale piacere cerchiamo?</vt:lpstr>
      <vt:lpstr>Quale piacere cerchiamo?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sistema famiglia e le dipendenze patologiche</dc:title>
  <dc:creator>Renato</dc:creator>
  <cp:lastModifiedBy>Renato</cp:lastModifiedBy>
  <cp:revision>59</cp:revision>
  <dcterms:created xsi:type="dcterms:W3CDTF">2012-03-06T22:03:50Z</dcterms:created>
  <dcterms:modified xsi:type="dcterms:W3CDTF">2012-03-08T20:25:47Z</dcterms:modified>
</cp:coreProperties>
</file>